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75" r:id="rId2"/>
    <p:sldId id="257" r:id="rId3"/>
    <p:sldId id="269" r:id="rId4"/>
    <p:sldId id="264" r:id="rId5"/>
    <p:sldId id="258" r:id="rId6"/>
    <p:sldId id="259" r:id="rId7"/>
    <p:sldId id="271" r:id="rId8"/>
    <p:sldId id="270" r:id="rId9"/>
    <p:sldId id="272" r:id="rId10"/>
    <p:sldId id="265" r:id="rId11"/>
    <p:sldId id="267" r:id="rId12"/>
    <p:sldId id="273" r:id="rId13"/>
    <p:sldId id="26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hawodin Baha" userId="c5b0b820805ed6e5" providerId="LiveId" clId="{8DB6510F-98A0-42DC-BB4D-99728EC67E16}"/>
    <pc:docChg chg="delSld">
      <pc:chgData name="Bahawodin Baha" userId="c5b0b820805ed6e5" providerId="LiveId" clId="{8DB6510F-98A0-42DC-BB4D-99728EC67E16}" dt="2022-01-17T23:19:03.258" v="0" actId="2696"/>
      <pc:docMkLst>
        <pc:docMk/>
      </pc:docMkLst>
      <pc:sldChg chg="del">
        <pc:chgData name="Bahawodin Baha" userId="c5b0b820805ed6e5" providerId="LiveId" clId="{8DB6510F-98A0-42DC-BB4D-99728EC67E16}" dt="2022-01-17T23:19:03.258" v="0" actId="2696"/>
        <pc:sldMkLst>
          <pc:docMk/>
          <pc:sldMk cId="3999960670" sldId="263"/>
        </pc:sldMkLst>
      </pc:sldChg>
    </pc:docChg>
  </pc:docChgLst>
</pc:chgInfo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4" Type="http://schemas.openxmlformats.org/officeDocument/2006/relationships/image" Target="../media/image9.sv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4" Type="http://schemas.openxmlformats.org/officeDocument/2006/relationships/image" Target="../media/image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37F345-BAAE-4C51-9FEE-F669AD4C6AB8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875D5D28-0764-4A92-B278-33FC1969DF64}">
      <dgm:prSet/>
      <dgm:spPr/>
      <dgm:t>
        <a:bodyPr/>
        <a:lstStyle/>
        <a:p>
          <a:r>
            <a:rPr lang="en-GB" baseline="0"/>
            <a:t>Education system in the UK</a:t>
          </a:r>
          <a:endParaRPr lang="en-US"/>
        </a:p>
      </dgm:t>
    </dgm:pt>
    <dgm:pt modelId="{575DE6B4-AFA0-40CA-932D-B1A63474A5D3}" type="parTrans" cxnId="{0A595D37-271D-4C0C-8037-52634ADF675E}">
      <dgm:prSet/>
      <dgm:spPr/>
      <dgm:t>
        <a:bodyPr/>
        <a:lstStyle/>
        <a:p>
          <a:endParaRPr lang="en-US"/>
        </a:p>
      </dgm:t>
    </dgm:pt>
    <dgm:pt modelId="{29C8ED36-A71D-4467-9436-122691263078}" type="sibTrans" cxnId="{0A595D37-271D-4C0C-8037-52634ADF675E}">
      <dgm:prSet/>
      <dgm:spPr/>
      <dgm:t>
        <a:bodyPr/>
        <a:lstStyle/>
        <a:p>
          <a:endParaRPr lang="en-US"/>
        </a:p>
      </dgm:t>
    </dgm:pt>
    <dgm:pt modelId="{62D08ABD-22D4-4722-8378-122F2A0915CA}">
      <dgm:prSet/>
      <dgm:spPr/>
      <dgm:t>
        <a:bodyPr/>
        <a:lstStyle/>
        <a:p>
          <a:r>
            <a:rPr lang="en-GB" baseline="0"/>
            <a:t>Engineering Degree Programmes</a:t>
          </a:r>
          <a:endParaRPr lang="en-US"/>
        </a:p>
      </dgm:t>
    </dgm:pt>
    <dgm:pt modelId="{CF4B0489-0E8E-44BE-A1E5-DD46FF7329EF}" type="parTrans" cxnId="{F3A53D72-7F2F-4273-AFC1-34828C0C861E}">
      <dgm:prSet/>
      <dgm:spPr/>
      <dgm:t>
        <a:bodyPr/>
        <a:lstStyle/>
        <a:p>
          <a:endParaRPr lang="en-US"/>
        </a:p>
      </dgm:t>
    </dgm:pt>
    <dgm:pt modelId="{AA93B688-8117-4F5B-BC9B-F405C790DCFA}" type="sibTrans" cxnId="{F3A53D72-7F2F-4273-AFC1-34828C0C861E}">
      <dgm:prSet/>
      <dgm:spPr/>
      <dgm:t>
        <a:bodyPr/>
        <a:lstStyle/>
        <a:p>
          <a:endParaRPr lang="en-US"/>
        </a:p>
      </dgm:t>
    </dgm:pt>
    <dgm:pt modelId="{5B994D3E-CAC7-466F-897C-07201868F173}">
      <dgm:prSet/>
      <dgm:spPr/>
      <dgm:t>
        <a:bodyPr/>
        <a:lstStyle/>
        <a:p>
          <a:r>
            <a:rPr lang="en-GB" baseline="0"/>
            <a:t>Introduction about final year projects</a:t>
          </a:r>
          <a:endParaRPr lang="en-US"/>
        </a:p>
      </dgm:t>
    </dgm:pt>
    <dgm:pt modelId="{E562762A-5DD0-4163-B3A4-193522260B3F}" type="parTrans" cxnId="{2B821B30-F18C-4F71-B887-0767A0AC8819}">
      <dgm:prSet/>
      <dgm:spPr/>
      <dgm:t>
        <a:bodyPr/>
        <a:lstStyle/>
        <a:p>
          <a:endParaRPr lang="en-US"/>
        </a:p>
      </dgm:t>
    </dgm:pt>
    <dgm:pt modelId="{42B08576-4B1D-4860-A196-A5E36300E4E2}" type="sibTrans" cxnId="{2B821B30-F18C-4F71-B887-0767A0AC8819}">
      <dgm:prSet/>
      <dgm:spPr/>
      <dgm:t>
        <a:bodyPr/>
        <a:lstStyle/>
        <a:p>
          <a:endParaRPr lang="en-US"/>
        </a:p>
      </dgm:t>
    </dgm:pt>
    <dgm:pt modelId="{C3AF8023-75FF-4588-BEC2-37B769F39101}">
      <dgm:prSet/>
      <dgm:spPr/>
      <dgm:t>
        <a:bodyPr/>
        <a:lstStyle/>
        <a:p>
          <a:r>
            <a:rPr lang="en-GB" baseline="0"/>
            <a:t>Project process</a:t>
          </a:r>
          <a:endParaRPr lang="en-US"/>
        </a:p>
      </dgm:t>
    </dgm:pt>
    <dgm:pt modelId="{7A1AD94D-6D86-484D-8063-16CCCAD1DDC4}" type="parTrans" cxnId="{5582F1C5-CF43-4664-B848-71CB4F01C4F4}">
      <dgm:prSet/>
      <dgm:spPr/>
      <dgm:t>
        <a:bodyPr/>
        <a:lstStyle/>
        <a:p>
          <a:endParaRPr lang="en-US"/>
        </a:p>
      </dgm:t>
    </dgm:pt>
    <dgm:pt modelId="{8110BE60-7082-4486-A5BD-87C1E9DC90BA}" type="sibTrans" cxnId="{5582F1C5-CF43-4664-B848-71CB4F01C4F4}">
      <dgm:prSet/>
      <dgm:spPr/>
      <dgm:t>
        <a:bodyPr/>
        <a:lstStyle/>
        <a:p>
          <a:endParaRPr lang="en-US"/>
        </a:p>
      </dgm:t>
    </dgm:pt>
    <dgm:pt modelId="{AA47C6C8-FA70-4EF0-9778-A4BD68D6A46D}">
      <dgm:prSet/>
      <dgm:spPr/>
      <dgm:t>
        <a:bodyPr/>
        <a:lstStyle/>
        <a:p>
          <a:r>
            <a:rPr lang="en-GB" baseline="0"/>
            <a:t>Project assessment</a:t>
          </a:r>
          <a:endParaRPr lang="en-US"/>
        </a:p>
      </dgm:t>
    </dgm:pt>
    <dgm:pt modelId="{097BE808-CEC0-4D02-8645-26733FEBF7FA}" type="parTrans" cxnId="{3B34A81D-5534-4380-89C4-0B1DB0A98D92}">
      <dgm:prSet/>
      <dgm:spPr/>
      <dgm:t>
        <a:bodyPr/>
        <a:lstStyle/>
        <a:p>
          <a:endParaRPr lang="en-US"/>
        </a:p>
      </dgm:t>
    </dgm:pt>
    <dgm:pt modelId="{83FCD8B1-AD8A-4EFE-8671-BDF0403E4040}" type="sibTrans" cxnId="{3B34A81D-5534-4380-89C4-0B1DB0A98D92}">
      <dgm:prSet/>
      <dgm:spPr/>
      <dgm:t>
        <a:bodyPr/>
        <a:lstStyle/>
        <a:p>
          <a:endParaRPr lang="en-US"/>
        </a:p>
      </dgm:t>
    </dgm:pt>
    <dgm:pt modelId="{375D9B2B-4079-47EC-A2EC-216F73304E1F}">
      <dgm:prSet/>
      <dgm:spPr/>
      <dgm:t>
        <a:bodyPr/>
        <a:lstStyle/>
        <a:p>
          <a:r>
            <a:rPr lang="en-GB" baseline="0"/>
            <a:t>Project planning</a:t>
          </a:r>
          <a:endParaRPr lang="en-US"/>
        </a:p>
      </dgm:t>
    </dgm:pt>
    <dgm:pt modelId="{63B2C45E-3B9F-4AD2-89CC-0D6748B82E5F}" type="parTrans" cxnId="{B20A20E6-4835-418B-8B60-A39FC14DEA4F}">
      <dgm:prSet/>
      <dgm:spPr/>
      <dgm:t>
        <a:bodyPr/>
        <a:lstStyle/>
        <a:p>
          <a:endParaRPr lang="en-US"/>
        </a:p>
      </dgm:t>
    </dgm:pt>
    <dgm:pt modelId="{EF456E72-741C-4289-95B1-7FD187949EC7}" type="sibTrans" cxnId="{B20A20E6-4835-418B-8B60-A39FC14DEA4F}">
      <dgm:prSet/>
      <dgm:spPr/>
      <dgm:t>
        <a:bodyPr/>
        <a:lstStyle/>
        <a:p>
          <a:endParaRPr lang="en-US"/>
        </a:p>
      </dgm:t>
    </dgm:pt>
    <dgm:pt modelId="{447BEFEC-A788-4230-AF4C-E566E7583E4B}">
      <dgm:prSet/>
      <dgm:spPr/>
      <dgm:t>
        <a:bodyPr/>
        <a:lstStyle/>
        <a:p>
          <a:r>
            <a:rPr lang="en-GB" baseline="0"/>
            <a:t>Sample of a project</a:t>
          </a:r>
          <a:endParaRPr lang="en-US"/>
        </a:p>
      </dgm:t>
    </dgm:pt>
    <dgm:pt modelId="{022E2FF8-926D-4B5E-9773-B8D23B313BE2}" type="parTrans" cxnId="{652E60B9-1939-4478-BD03-AE955F8191D8}">
      <dgm:prSet/>
      <dgm:spPr/>
      <dgm:t>
        <a:bodyPr/>
        <a:lstStyle/>
        <a:p>
          <a:endParaRPr lang="en-US"/>
        </a:p>
      </dgm:t>
    </dgm:pt>
    <dgm:pt modelId="{EB093FB7-A4DF-4958-B755-950BA1C967CE}" type="sibTrans" cxnId="{652E60B9-1939-4478-BD03-AE955F8191D8}">
      <dgm:prSet/>
      <dgm:spPr/>
      <dgm:t>
        <a:bodyPr/>
        <a:lstStyle/>
        <a:p>
          <a:endParaRPr lang="en-US"/>
        </a:p>
      </dgm:t>
    </dgm:pt>
    <dgm:pt modelId="{C9D1277D-A7CB-474D-9115-69EC2B8650C3}">
      <dgm:prSet/>
      <dgm:spPr/>
      <dgm:t>
        <a:bodyPr/>
        <a:lstStyle/>
        <a:p>
          <a:r>
            <a:rPr lang="en-GB" baseline="0"/>
            <a:t>Project documents</a:t>
          </a:r>
          <a:endParaRPr lang="en-US"/>
        </a:p>
      </dgm:t>
    </dgm:pt>
    <dgm:pt modelId="{2B3AE597-4E90-45DE-A713-AA3F6433F796}" type="parTrans" cxnId="{491A4F65-A727-4C1D-A0D5-A467D7BAD2AD}">
      <dgm:prSet/>
      <dgm:spPr/>
      <dgm:t>
        <a:bodyPr/>
        <a:lstStyle/>
        <a:p>
          <a:endParaRPr lang="en-US"/>
        </a:p>
      </dgm:t>
    </dgm:pt>
    <dgm:pt modelId="{F36DD7EE-3CFB-4069-9CF9-A0D5F95F6AEA}" type="sibTrans" cxnId="{491A4F65-A727-4C1D-A0D5-A467D7BAD2AD}">
      <dgm:prSet/>
      <dgm:spPr/>
      <dgm:t>
        <a:bodyPr/>
        <a:lstStyle/>
        <a:p>
          <a:endParaRPr lang="en-US"/>
        </a:p>
      </dgm:t>
    </dgm:pt>
    <dgm:pt modelId="{EE61530F-2F50-436F-BD3A-A3EBDC5CF97A}">
      <dgm:prSet/>
      <dgm:spPr/>
      <dgm:t>
        <a:bodyPr/>
        <a:lstStyle/>
        <a:p>
          <a:r>
            <a:rPr lang="en-GB" baseline="0"/>
            <a:t>Conclusions</a:t>
          </a:r>
          <a:endParaRPr lang="en-US"/>
        </a:p>
      </dgm:t>
    </dgm:pt>
    <dgm:pt modelId="{3436C9FE-8C37-4B0A-BC35-C9CD5F3264AF}" type="parTrans" cxnId="{8B9DF07D-8176-4DF9-B358-BC041FB58B0F}">
      <dgm:prSet/>
      <dgm:spPr/>
      <dgm:t>
        <a:bodyPr/>
        <a:lstStyle/>
        <a:p>
          <a:endParaRPr lang="en-US"/>
        </a:p>
      </dgm:t>
    </dgm:pt>
    <dgm:pt modelId="{65A6A5AF-E248-4E8E-89DB-F82162481C88}" type="sibTrans" cxnId="{8B9DF07D-8176-4DF9-B358-BC041FB58B0F}">
      <dgm:prSet/>
      <dgm:spPr/>
      <dgm:t>
        <a:bodyPr/>
        <a:lstStyle/>
        <a:p>
          <a:endParaRPr lang="en-US"/>
        </a:p>
      </dgm:t>
    </dgm:pt>
    <dgm:pt modelId="{04CBEBA1-87EA-4CE1-B454-3D8EF7442C0A}" type="pres">
      <dgm:prSet presAssocID="{DC37F345-BAAE-4C51-9FEE-F669AD4C6AB8}" presName="linear" presStyleCnt="0">
        <dgm:presLayoutVars>
          <dgm:animLvl val="lvl"/>
          <dgm:resizeHandles val="exact"/>
        </dgm:presLayoutVars>
      </dgm:prSet>
      <dgm:spPr/>
    </dgm:pt>
    <dgm:pt modelId="{415BACFF-B4AE-484D-BA05-772EE5C12EA3}" type="pres">
      <dgm:prSet presAssocID="{875D5D28-0764-4A92-B278-33FC1969DF64}" presName="parentText" presStyleLbl="node1" presStyleIdx="0" presStyleCnt="9">
        <dgm:presLayoutVars>
          <dgm:chMax val="0"/>
          <dgm:bulletEnabled val="1"/>
        </dgm:presLayoutVars>
      </dgm:prSet>
      <dgm:spPr/>
    </dgm:pt>
    <dgm:pt modelId="{8F37F9EA-778C-4606-B02E-F383DE5B08D4}" type="pres">
      <dgm:prSet presAssocID="{29C8ED36-A71D-4467-9436-122691263078}" presName="spacer" presStyleCnt="0"/>
      <dgm:spPr/>
    </dgm:pt>
    <dgm:pt modelId="{B85201C3-8C9F-4313-8D08-B5DABCC7416F}" type="pres">
      <dgm:prSet presAssocID="{62D08ABD-22D4-4722-8378-122F2A0915CA}" presName="parentText" presStyleLbl="node1" presStyleIdx="1" presStyleCnt="9">
        <dgm:presLayoutVars>
          <dgm:chMax val="0"/>
          <dgm:bulletEnabled val="1"/>
        </dgm:presLayoutVars>
      </dgm:prSet>
      <dgm:spPr/>
    </dgm:pt>
    <dgm:pt modelId="{2CB7E56A-0AB5-4A1E-85AA-0E10C5528EFD}" type="pres">
      <dgm:prSet presAssocID="{AA93B688-8117-4F5B-BC9B-F405C790DCFA}" presName="spacer" presStyleCnt="0"/>
      <dgm:spPr/>
    </dgm:pt>
    <dgm:pt modelId="{248567E9-E69D-45E7-8317-B5544F518591}" type="pres">
      <dgm:prSet presAssocID="{5B994D3E-CAC7-466F-897C-07201868F173}" presName="parentText" presStyleLbl="node1" presStyleIdx="2" presStyleCnt="9">
        <dgm:presLayoutVars>
          <dgm:chMax val="0"/>
          <dgm:bulletEnabled val="1"/>
        </dgm:presLayoutVars>
      </dgm:prSet>
      <dgm:spPr/>
    </dgm:pt>
    <dgm:pt modelId="{8C801D01-087F-4844-A51E-6B385D287F5A}" type="pres">
      <dgm:prSet presAssocID="{42B08576-4B1D-4860-A196-A5E36300E4E2}" presName="spacer" presStyleCnt="0"/>
      <dgm:spPr/>
    </dgm:pt>
    <dgm:pt modelId="{B42FBDDD-3114-4BD0-BCD4-0792D1B69996}" type="pres">
      <dgm:prSet presAssocID="{C3AF8023-75FF-4588-BEC2-37B769F39101}" presName="parentText" presStyleLbl="node1" presStyleIdx="3" presStyleCnt="9">
        <dgm:presLayoutVars>
          <dgm:chMax val="0"/>
          <dgm:bulletEnabled val="1"/>
        </dgm:presLayoutVars>
      </dgm:prSet>
      <dgm:spPr/>
    </dgm:pt>
    <dgm:pt modelId="{1912BD18-1185-40D1-AF30-589C28F6F715}" type="pres">
      <dgm:prSet presAssocID="{8110BE60-7082-4486-A5BD-87C1E9DC90BA}" presName="spacer" presStyleCnt="0"/>
      <dgm:spPr/>
    </dgm:pt>
    <dgm:pt modelId="{0ACCCB91-B791-4206-B4B1-9F6A23C771C7}" type="pres">
      <dgm:prSet presAssocID="{AA47C6C8-FA70-4EF0-9778-A4BD68D6A46D}" presName="parentText" presStyleLbl="node1" presStyleIdx="4" presStyleCnt="9">
        <dgm:presLayoutVars>
          <dgm:chMax val="0"/>
          <dgm:bulletEnabled val="1"/>
        </dgm:presLayoutVars>
      </dgm:prSet>
      <dgm:spPr/>
    </dgm:pt>
    <dgm:pt modelId="{BC18A90D-CB5E-4984-8530-1CDC3A93C0D3}" type="pres">
      <dgm:prSet presAssocID="{83FCD8B1-AD8A-4EFE-8671-BDF0403E4040}" presName="spacer" presStyleCnt="0"/>
      <dgm:spPr/>
    </dgm:pt>
    <dgm:pt modelId="{FDA445A6-C01C-4697-BA9B-DEF33A435B72}" type="pres">
      <dgm:prSet presAssocID="{375D9B2B-4079-47EC-A2EC-216F73304E1F}" presName="parentText" presStyleLbl="node1" presStyleIdx="5" presStyleCnt="9">
        <dgm:presLayoutVars>
          <dgm:chMax val="0"/>
          <dgm:bulletEnabled val="1"/>
        </dgm:presLayoutVars>
      </dgm:prSet>
      <dgm:spPr/>
    </dgm:pt>
    <dgm:pt modelId="{5ECB43AC-1A49-49FA-95AD-99315CC70728}" type="pres">
      <dgm:prSet presAssocID="{EF456E72-741C-4289-95B1-7FD187949EC7}" presName="spacer" presStyleCnt="0"/>
      <dgm:spPr/>
    </dgm:pt>
    <dgm:pt modelId="{7D870474-4030-4279-A556-CF79CAB6BFC1}" type="pres">
      <dgm:prSet presAssocID="{447BEFEC-A788-4230-AF4C-E566E7583E4B}" presName="parentText" presStyleLbl="node1" presStyleIdx="6" presStyleCnt="9">
        <dgm:presLayoutVars>
          <dgm:chMax val="0"/>
          <dgm:bulletEnabled val="1"/>
        </dgm:presLayoutVars>
      </dgm:prSet>
      <dgm:spPr/>
    </dgm:pt>
    <dgm:pt modelId="{20D619D5-AF7F-402E-B781-7D211B9E67C1}" type="pres">
      <dgm:prSet presAssocID="{EB093FB7-A4DF-4958-B755-950BA1C967CE}" presName="spacer" presStyleCnt="0"/>
      <dgm:spPr/>
    </dgm:pt>
    <dgm:pt modelId="{55C7A073-E9FF-4BD5-B867-7888CE237B68}" type="pres">
      <dgm:prSet presAssocID="{C9D1277D-A7CB-474D-9115-69EC2B8650C3}" presName="parentText" presStyleLbl="node1" presStyleIdx="7" presStyleCnt="9">
        <dgm:presLayoutVars>
          <dgm:chMax val="0"/>
          <dgm:bulletEnabled val="1"/>
        </dgm:presLayoutVars>
      </dgm:prSet>
      <dgm:spPr/>
    </dgm:pt>
    <dgm:pt modelId="{D10DED5B-52BD-46BF-A2E9-95F19499CBD2}" type="pres">
      <dgm:prSet presAssocID="{F36DD7EE-3CFB-4069-9CF9-A0D5F95F6AEA}" presName="spacer" presStyleCnt="0"/>
      <dgm:spPr/>
    </dgm:pt>
    <dgm:pt modelId="{91345869-A542-4723-AA96-4157A4C56EBA}" type="pres">
      <dgm:prSet presAssocID="{EE61530F-2F50-436F-BD3A-A3EBDC5CF97A}" presName="parentText" presStyleLbl="node1" presStyleIdx="8" presStyleCnt="9">
        <dgm:presLayoutVars>
          <dgm:chMax val="0"/>
          <dgm:bulletEnabled val="1"/>
        </dgm:presLayoutVars>
      </dgm:prSet>
      <dgm:spPr/>
    </dgm:pt>
  </dgm:ptLst>
  <dgm:cxnLst>
    <dgm:cxn modelId="{3B34A81D-5534-4380-89C4-0B1DB0A98D92}" srcId="{DC37F345-BAAE-4C51-9FEE-F669AD4C6AB8}" destId="{AA47C6C8-FA70-4EF0-9778-A4BD68D6A46D}" srcOrd="4" destOrd="0" parTransId="{097BE808-CEC0-4D02-8645-26733FEBF7FA}" sibTransId="{83FCD8B1-AD8A-4EFE-8671-BDF0403E4040}"/>
    <dgm:cxn modelId="{2B821B30-F18C-4F71-B887-0767A0AC8819}" srcId="{DC37F345-BAAE-4C51-9FEE-F669AD4C6AB8}" destId="{5B994D3E-CAC7-466F-897C-07201868F173}" srcOrd="2" destOrd="0" parTransId="{E562762A-5DD0-4163-B3A4-193522260B3F}" sibTransId="{42B08576-4B1D-4860-A196-A5E36300E4E2}"/>
    <dgm:cxn modelId="{0A595D37-271D-4C0C-8037-52634ADF675E}" srcId="{DC37F345-BAAE-4C51-9FEE-F669AD4C6AB8}" destId="{875D5D28-0764-4A92-B278-33FC1969DF64}" srcOrd="0" destOrd="0" parTransId="{575DE6B4-AFA0-40CA-932D-B1A63474A5D3}" sibTransId="{29C8ED36-A71D-4467-9436-122691263078}"/>
    <dgm:cxn modelId="{29D55838-9EC7-49D4-BA5F-989189304E92}" type="presOf" srcId="{EE61530F-2F50-436F-BD3A-A3EBDC5CF97A}" destId="{91345869-A542-4723-AA96-4157A4C56EBA}" srcOrd="0" destOrd="0" presId="urn:microsoft.com/office/officeart/2005/8/layout/vList2"/>
    <dgm:cxn modelId="{491A4F65-A727-4C1D-A0D5-A467D7BAD2AD}" srcId="{DC37F345-BAAE-4C51-9FEE-F669AD4C6AB8}" destId="{C9D1277D-A7CB-474D-9115-69EC2B8650C3}" srcOrd="7" destOrd="0" parTransId="{2B3AE597-4E90-45DE-A713-AA3F6433F796}" sibTransId="{F36DD7EE-3CFB-4069-9CF9-A0D5F95F6AEA}"/>
    <dgm:cxn modelId="{7E8D8448-0B20-476F-A456-AEE84C0C1F62}" type="presOf" srcId="{375D9B2B-4079-47EC-A2EC-216F73304E1F}" destId="{FDA445A6-C01C-4697-BA9B-DEF33A435B72}" srcOrd="0" destOrd="0" presId="urn:microsoft.com/office/officeart/2005/8/layout/vList2"/>
    <dgm:cxn modelId="{F3A53D72-7F2F-4273-AFC1-34828C0C861E}" srcId="{DC37F345-BAAE-4C51-9FEE-F669AD4C6AB8}" destId="{62D08ABD-22D4-4722-8378-122F2A0915CA}" srcOrd="1" destOrd="0" parTransId="{CF4B0489-0E8E-44BE-A1E5-DD46FF7329EF}" sibTransId="{AA93B688-8117-4F5B-BC9B-F405C790DCFA}"/>
    <dgm:cxn modelId="{FC29F259-E1DF-4F42-9E94-DCFF4B7E884F}" type="presOf" srcId="{447BEFEC-A788-4230-AF4C-E566E7583E4B}" destId="{7D870474-4030-4279-A556-CF79CAB6BFC1}" srcOrd="0" destOrd="0" presId="urn:microsoft.com/office/officeart/2005/8/layout/vList2"/>
    <dgm:cxn modelId="{8B9DF07D-8176-4DF9-B358-BC041FB58B0F}" srcId="{DC37F345-BAAE-4C51-9FEE-F669AD4C6AB8}" destId="{EE61530F-2F50-436F-BD3A-A3EBDC5CF97A}" srcOrd="8" destOrd="0" parTransId="{3436C9FE-8C37-4B0A-BC35-C9CD5F3264AF}" sibTransId="{65A6A5AF-E248-4E8E-89DB-F82162481C88}"/>
    <dgm:cxn modelId="{95E95789-7D40-4E93-8839-9271F29D8555}" type="presOf" srcId="{62D08ABD-22D4-4722-8378-122F2A0915CA}" destId="{B85201C3-8C9F-4313-8D08-B5DABCC7416F}" srcOrd="0" destOrd="0" presId="urn:microsoft.com/office/officeart/2005/8/layout/vList2"/>
    <dgm:cxn modelId="{697E789B-E5C6-46D0-9A83-B026B3E991C6}" type="presOf" srcId="{AA47C6C8-FA70-4EF0-9778-A4BD68D6A46D}" destId="{0ACCCB91-B791-4206-B4B1-9F6A23C771C7}" srcOrd="0" destOrd="0" presId="urn:microsoft.com/office/officeart/2005/8/layout/vList2"/>
    <dgm:cxn modelId="{970CF3B1-B2C8-4525-96D6-211F17E51E7F}" type="presOf" srcId="{875D5D28-0764-4A92-B278-33FC1969DF64}" destId="{415BACFF-B4AE-484D-BA05-772EE5C12EA3}" srcOrd="0" destOrd="0" presId="urn:microsoft.com/office/officeart/2005/8/layout/vList2"/>
    <dgm:cxn modelId="{99772DB7-67F8-444F-800E-8D33F84B2FA2}" type="presOf" srcId="{C9D1277D-A7CB-474D-9115-69EC2B8650C3}" destId="{55C7A073-E9FF-4BD5-B867-7888CE237B68}" srcOrd="0" destOrd="0" presId="urn:microsoft.com/office/officeart/2005/8/layout/vList2"/>
    <dgm:cxn modelId="{652E60B9-1939-4478-BD03-AE955F8191D8}" srcId="{DC37F345-BAAE-4C51-9FEE-F669AD4C6AB8}" destId="{447BEFEC-A788-4230-AF4C-E566E7583E4B}" srcOrd="6" destOrd="0" parTransId="{022E2FF8-926D-4B5E-9773-B8D23B313BE2}" sibTransId="{EB093FB7-A4DF-4958-B755-950BA1C967CE}"/>
    <dgm:cxn modelId="{5582F1C5-CF43-4664-B848-71CB4F01C4F4}" srcId="{DC37F345-BAAE-4C51-9FEE-F669AD4C6AB8}" destId="{C3AF8023-75FF-4588-BEC2-37B769F39101}" srcOrd="3" destOrd="0" parTransId="{7A1AD94D-6D86-484D-8063-16CCCAD1DDC4}" sibTransId="{8110BE60-7082-4486-A5BD-87C1E9DC90BA}"/>
    <dgm:cxn modelId="{86072ADA-E7BD-4D41-8369-91D2309B826E}" type="presOf" srcId="{C3AF8023-75FF-4588-BEC2-37B769F39101}" destId="{B42FBDDD-3114-4BD0-BCD4-0792D1B69996}" srcOrd="0" destOrd="0" presId="urn:microsoft.com/office/officeart/2005/8/layout/vList2"/>
    <dgm:cxn modelId="{9ADD18DD-54DC-48A3-9F9A-EFD6939D3C85}" type="presOf" srcId="{DC37F345-BAAE-4C51-9FEE-F669AD4C6AB8}" destId="{04CBEBA1-87EA-4CE1-B454-3D8EF7442C0A}" srcOrd="0" destOrd="0" presId="urn:microsoft.com/office/officeart/2005/8/layout/vList2"/>
    <dgm:cxn modelId="{B20A20E6-4835-418B-8B60-A39FC14DEA4F}" srcId="{DC37F345-BAAE-4C51-9FEE-F669AD4C6AB8}" destId="{375D9B2B-4079-47EC-A2EC-216F73304E1F}" srcOrd="5" destOrd="0" parTransId="{63B2C45E-3B9F-4AD2-89CC-0D6748B82E5F}" sibTransId="{EF456E72-741C-4289-95B1-7FD187949EC7}"/>
    <dgm:cxn modelId="{B13E9AF8-F85E-4000-8EB5-089C0C1A9D52}" type="presOf" srcId="{5B994D3E-CAC7-466F-897C-07201868F173}" destId="{248567E9-E69D-45E7-8317-B5544F518591}" srcOrd="0" destOrd="0" presId="urn:microsoft.com/office/officeart/2005/8/layout/vList2"/>
    <dgm:cxn modelId="{F37DBB30-4582-418C-933F-EB865024A848}" type="presParOf" srcId="{04CBEBA1-87EA-4CE1-B454-3D8EF7442C0A}" destId="{415BACFF-B4AE-484D-BA05-772EE5C12EA3}" srcOrd="0" destOrd="0" presId="urn:microsoft.com/office/officeart/2005/8/layout/vList2"/>
    <dgm:cxn modelId="{94B3DEE6-E388-4188-BB5E-350D765523BF}" type="presParOf" srcId="{04CBEBA1-87EA-4CE1-B454-3D8EF7442C0A}" destId="{8F37F9EA-778C-4606-B02E-F383DE5B08D4}" srcOrd="1" destOrd="0" presId="urn:microsoft.com/office/officeart/2005/8/layout/vList2"/>
    <dgm:cxn modelId="{D5C18873-E569-4E70-B53C-A841583F8940}" type="presParOf" srcId="{04CBEBA1-87EA-4CE1-B454-3D8EF7442C0A}" destId="{B85201C3-8C9F-4313-8D08-B5DABCC7416F}" srcOrd="2" destOrd="0" presId="urn:microsoft.com/office/officeart/2005/8/layout/vList2"/>
    <dgm:cxn modelId="{5AA25B93-98BC-4671-AC97-0391F10C8449}" type="presParOf" srcId="{04CBEBA1-87EA-4CE1-B454-3D8EF7442C0A}" destId="{2CB7E56A-0AB5-4A1E-85AA-0E10C5528EFD}" srcOrd="3" destOrd="0" presId="urn:microsoft.com/office/officeart/2005/8/layout/vList2"/>
    <dgm:cxn modelId="{E2371C1C-E987-4C5B-AA34-9981AD7E85E9}" type="presParOf" srcId="{04CBEBA1-87EA-4CE1-B454-3D8EF7442C0A}" destId="{248567E9-E69D-45E7-8317-B5544F518591}" srcOrd="4" destOrd="0" presId="urn:microsoft.com/office/officeart/2005/8/layout/vList2"/>
    <dgm:cxn modelId="{60B7E6FD-6575-45EB-BB2A-0B684455A996}" type="presParOf" srcId="{04CBEBA1-87EA-4CE1-B454-3D8EF7442C0A}" destId="{8C801D01-087F-4844-A51E-6B385D287F5A}" srcOrd="5" destOrd="0" presId="urn:microsoft.com/office/officeart/2005/8/layout/vList2"/>
    <dgm:cxn modelId="{1904F4E8-D7F9-4265-9388-9879ED77AF71}" type="presParOf" srcId="{04CBEBA1-87EA-4CE1-B454-3D8EF7442C0A}" destId="{B42FBDDD-3114-4BD0-BCD4-0792D1B69996}" srcOrd="6" destOrd="0" presId="urn:microsoft.com/office/officeart/2005/8/layout/vList2"/>
    <dgm:cxn modelId="{919176BC-0CD8-4D11-905E-7035B9D12E93}" type="presParOf" srcId="{04CBEBA1-87EA-4CE1-B454-3D8EF7442C0A}" destId="{1912BD18-1185-40D1-AF30-589C28F6F715}" srcOrd="7" destOrd="0" presId="urn:microsoft.com/office/officeart/2005/8/layout/vList2"/>
    <dgm:cxn modelId="{C4C1A774-F37C-40F1-8EAC-A84AAC21C181}" type="presParOf" srcId="{04CBEBA1-87EA-4CE1-B454-3D8EF7442C0A}" destId="{0ACCCB91-B791-4206-B4B1-9F6A23C771C7}" srcOrd="8" destOrd="0" presId="urn:microsoft.com/office/officeart/2005/8/layout/vList2"/>
    <dgm:cxn modelId="{33062A2F-1E02-4804-8770-D80F62B3E95A}" type="presParOf" srcId="{04CBEBA1-87EA-4CE1-B454-3D8EF7442C0A}" destId="{BC18A90D-CB5E-4984-8530-1CDC3A93C0D3}" srcOrd="9" destOrd="0" presId="urn:microsoft.com/office/officeart/2005/8/layout/vList2"/>
    <dgm:cxn modelId="{11A3C297-EDBA-4A91-B5BE-4EB888DA6CE7}" type="presParOf" srcId="{04CBEBA1-87EA-4CE1-B454-3D8EF7442C0A}" destId="{FDA445A6-C01C-4697-BA9B-DEF33A435B72}" srcOrd="10" destOrd="0" presId="urn:microsoft.com/office/officeart/2005/8/layout/vList2"/>
    <dgm:cxn modelId="{CE34800B-9AEA-4C5C-B97F-9817622CDF4A}" type="presParOf" srcId="{04CBEBA1-87EA-4CE1-B454-3D8EF7442C0A}" destId="{5ECB43AC-1A49-49FA-95AD-99315CC70728}" srcOrd="11" destOrd="0" presId="urn:microsoft.com/office/officeart/2005/8/layout/vList2"/>
    <dgm:cxn modelId="{6902179B-0E11-4520-BC88-45903D3FEF95}" type="presParOf" srcId="{04CBEBA1-87EA-4CE1-B454-3D8EF7442C0A}" destId="{7D870474-4030-4279-A556-CF79CAB6BFC1}" srcOrd="12" destOrd="0" presId="urn:microsoft.com/office/officeart/2005/8/layout/vList2"/>
    <dgm:cxn modelId="{8AB6B16A-FF9C-4EBB-888F-18329EA10FC8}" type="presParOf" srcId="{04CBEBA1-87EA-4CE1-B454-3D8EF7442C0A}" destId="{20D619D5-AF7F-402E-B781-7D211B9E67C1}" srcOrd="13" destOrd="0" presId="urn:microsoft.com/office/officeart/2005/8/layout/vList2"/>
    <dgm:cxn modelId="{889C82DD-9DAF-4B1F-9315-A8BB1109AD6E}" type="presParOf" srcId="{04CBEBA1-87EA-4CE1-B454-3D8EF7442C0A}" destId="{55C7A073-E9FF-4BD5-B867-7888CE237B68}" srcOrd="14" destOrd="0" presId="urn:microsoft.com/office/officeart/2005/8/layout/vList2"/>
    <dgm:cxn modelId="{9A59A55A-F4FD-4522-ACC5-2C7676560E78}" type="presParOf" srcId="{04CBEBA1-87EA-4CE1-B454-3D8EF7442C0A}" destId="{D10DED5B-52BD-46BF-A2E9-95F19499CBD2}" srcOrd="15" destOrd="0" presId="urn:microsoft.com/office/officeart/2005/8/layout/vList2"/>
    <dgm:cxn modelId="{36A74761-20F6-43C6-907A-C338BB914E6B}" type="presParOf" srcId="{04CBEBA1-87EA-4CE1-B454-3D8EF7442C0A}" destId="{91345869-A542-4723-AA96-4157A4C56EBA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9EC0931-084E-46D7-9C6F-03F79613730A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4EB8CA5-BD78-4403-8786-690428B6E70B}">
      <dgm:prSet/>
      <dgm:spPr/>
      <dgm:t>
        <a:bodyPr/>
        <a:lstStyle/>
        <a:p>
          <a:r>
            <a:rPr lang="en-GB"/>
            <a:t>Age 3.5 to 5, Nursery</a:t>
          </a:r>
          <a:endParaRPr lang="en-US"/>
        </a:p>
      </dgm:t>
    </dgm:pt>
    <dgm:pt modelId="{0FF5633F-DBBF-4D05-AEAD-E1A829E6CE88}" type="parTrans" cxnId="{7EEEE8C9-85A2-43A8-8069-08E564C73E99}">
      <dgm:prSet/>
      <dgm:spPr/>
      <dgm:t>
        <a:bodyPr/>
        <a:lstStyle/>
        <a:p>
          <a:endParaRPr lang="en-US"/>
        </a:p>
      </dgm:t>
    </dgm:pt>
    <dgm:pt modelId="{13F45C67-9E22-4A34-A463-D96B4E0417F8}" type="sibTrans" cxnId="{7EEEE8C9-85A2-43A8-8069-08E564C73E99}">
      <dgm:prSet/>
      <dgm:spPr/>
      <dgm:t>
        <a:bodyPr/>
        <a:lstStyle/>
        <a:p>
          <a:endParaRPr lang="en-US"/>
        </a:p>
      </dgm:t>
    </dgm:pt>
    <dgm:pt modelId="{A2397AA4-67BD-4B54-86BB-77E3E6EAF8EE}">
      <dgm:prSet/>
      <dgm:spPr/>
      <dgm:t>
        <a:bodyPr/>
        <a:lstStyle/>
        <a:p>
          <a:r>
            <a:rPr lang="en-GB" b="1" i="0"/>
            <a:t>School</a:t>
          </a:r>
          <a:endParaRPr lang="en-US"/>
        </a:p>
      </dgm:t>
    </dgm:pt>
    <dgm:pt modelId="{15BB10D8-E0B2-407F-96CE-277775AE787B}" type="parTrans" cxnId="{AE6F2E45-452A-4EBD-B5A4-37A00F7FA2B6}">
      <dgm:prSet/>
      <dgm:spPr/>
      <dgm:t>
        <a:bodyPr/>
        <a:lstStyle/>
        <a:p>
          <a:endParaRPr lang="en-US"/>
        </a:p>
      </dgm:t>
    </dgm:pt>
    <dgm:pt modelId="{F9DEAD05-A5D4-4BF8-9B16-5E19148C89AA}" type="sibTrans" cxnId="{AE6F2E45-452A-4EBD-B5A4-37A00F7FA2B6}">
      <dgm:prSet/>
      <dgm:spPr/>
      <dgm:t>
        <a:bodyPr/>
        <a:lstStyle/>
        <a:p>
          <a:endParaRPr lang="en-US"/>
        </a:p>
      </dgm:t>
    </dgm:pt>
    <dgm:pt modelId="{08E9EDA9-7FFC-4224-84A8-643BD9470F2F}">
      <dgm:prSet/>
      <dgm:spPr/>
      <dgm:t>
        <a:bodyPr/>
        <a:lstStyle/>
        <a:p>
          <a:r>
            <a:rPr lang="en-GB" b="1" i="0"/>
            <a:t>Key Stage 1: </a:t>
          </a:r>
          <a:r>
            <a:rPr lang="en-GB" b="0" i="0"/>
            <a:t>5 to 7 years old</a:t>
          </a:r>
          <a:endParaRPr lang="en-US"/>
        </a:p>
      </dgm:t>
    </dgm:pt>
    <dgm:pt modelId="{4C530321-4801-406B-A5FE-5A33DA4E7F4B}" type="parTrans" cxnId="{8F4A3121-DD7D-45C4-82A3-C606FC22136F}">
      <dgm:prSet/>
      <dgm:spPr/>
      <dgm:t>
        <a:bodyPr/>
        <a:lstStyle/>
        <a:p>
          <a:endParaRPr lang="en-US"/>
        </a:p>
      </dgm:t>
    </dgm:pt>
    <dgm:pt modelId="{3454A38E-CB53-44A1-97EC-EA6A15672D86}" type="sibTrans" cxnId="{8F4A3121-DD7D-45C4-82A3-C606FC22136F}">
      <dgm:prSet/>
      <dgm:spPr/>
      <dgm:t>
        <a:bodyPr/>
        <a:lstStyle/>
        <a:p>
          <a:endParaRPr lang="en-US"/>
        </a:p>
      </dgm:t>
    </dgm:pt>
    <dgm:pt modelId="{F5E8BF4B-CE40-4C2B-A334-F9737E0944E3}">
      <dgm:prSet/>
      <dgm:spPr/>
      <dgm:t>
        <a:bodyPr/>
        <a:lstStyle/>
        <a:p>
          <a:r>
            <a:rPr lang="en-GB" b="1" i="0"/>
            <a:t>Key Stage 2: </a:t>
          </a:r>
          <a:r>
            <a:rPr lang="en-GB" b="0" i="0"/>
            <a:t>7 to 11 years old</a:t>
          </a:r>
          <a:endParaRPr lang="en-US"/>
        </a:p>
      </dgm:t>
    </dgm:pt>
    <dgm:pt modelId="{80387FF9-8CFC-4821-8918-27564F5F280F}" type="parTrans" cxnId="{2278C55E-5B4B-466A-9BA7-4D60F8BAB190}">
      <dgm:prSet/>
      <dgm:spPr/>
      <dgm:t>
        <a:bodyPr/>
        <a:lstStyle/>
        <a:p>
          <a:endParaRPr lang="en-US"/>
        </a:p>
      </dgm:t>
    </dgm:pt>
    <dgm:pt modelId="{C117AB52-A371-440D-83C0-BB2A2C538307}" type="sibTrans" cxnId="{2278C55E-5B4B-466A-9BA7-4D60F8BAB190}">
      <dgm:prSet/>
      <dgm:spPr/>
      <dgm:t>
        <a:bodyPr/>
        <a:lstStyle/>
        <a:p>
          <a:endParaRPr lang="en-US"/>
        </a:p>
      </dgm:t>
    </dgm:pt>
    <dgm:pt modelId="{D03E24DB-D836-462D-BC64-0012D15E7939}">
      <dgm:prSet/>
      <dgm:spPr/>
      <dgm:t>
        <a:bodyPr/>
        <a:lstStyle/>
        <a:p>
          <a:r>
            <a:rPr lang="en-GB" b="1" i="0"/>
            <a:t>Key Stage 3: </a:t>
          </a:r>
          <a:r>
            <a:rPr lang="en-GB" b="0" i="0"/>
            <a:t>11 to 14 years old</a:t>
          </a:r>
          <a:endParaRPr lang="en-US"/>
        </a:p>
      </dgm:t>
    </dgm:pt>
    <dgm:pt modelId="{32BEBDF5-B53E-4075-BDED-924E53B6B249}" type="parTrans" cxnId="{772750D6-F6E8-4816-838D-B649E5ACEFA6}">
      <dgm:prSet/>
      <dgm:spPr/>
      <dgm:t>
        <a:bodyPr/>
        <a:lstStyle/>
        <a:p>
          <a:endParaRPr lang="en-US"/>
        </a:p>
      </dgm:t>
    </dgm:pt>
    <dgm:pt modelId="{4DA9B120-F41D-4A45-A214-B5DB71399C7B}" type="sibTrans" cxnId="{772750D6-F6E8-4816-838D-B649E5ACEFA6}">
      <dgm:prSet/>
      <dgm:spPr/>
      <dgm:t>
        <a:bodyPr/>
        <a:lstStyle/>
        <a:p>
          <a:endParaRPr lang="en-US"/>
        </a:p>
      </dgm:t>
    </dgm:pt>
    <dgm:pt modelId="{C21C49B1-1FB5-497E-842B-5EFDA0660327}">
      <dgm:prSet/>
      <dgm:spPr/>
      <dgm:t>
        <a:bodyPr/>
        <a:lstStyle/>
        <a:p>
          <a:r>
            <a:rPr lang="en-GB" b="1" i="0"/>
            <a:t>Key Stage 4: </a:t>
          </a:r>
          <a:r>
            <a:rPr lang="en-GB" b="0" i="0"/>
            <a:t>14 to 16 years old</a:t>
          </a:r>
          <a:endParaRPr lang="en-US"/>
        </a:p>
      </dgm:t>
    </dgm:pt>
    <dgm:pt modelId="{7074D530-3FD0-42CD-B922-0197A1CD778A}" type="parTrans" cxnId="{9DF27E7A-FEC8-4190-B15D-2DD964681AEC}">
      <dgm:prSet/>
      <dgm:spPr/>
      <dgm:t>
        <a:bodyPr/>
        <a:lstStyle/>
        <a:p>
          <a:endParaRPr lang="en-US"/>
        </a:p>
      </dgm:t>
    </dgm:pt>
    <dgm:pt modelId="{2DA84E94-D7C0-46FF-9041-A947B20339F5}" type="sibTrans" cxnId="{9DF27E7A-FEC8-4190-B15D-2DD964681AEC}">
      <dgm:prSet/>
      <dgm:spPr/>
      <dgm:t>
        <a:bodyPr/>
        <a:lstStyle/>
        <a:p>
          <a:endParaRPr lang="en-US"/>
        </a:p>
      </dgm:t>
    </dgm:pt>
    <dgm:pt modelId="{D29E43AE-00E9-4F09-8849-8CB33AC173D6}">
      <dgm:prSet/>
      <dgm:spPr/>
      <dgm:t>
        <a:bodyPr/>
        <a:lstStyle/>
        <a:p>
          <a:r>
            <a:rPr lang="en-GB"/>
            <a:t>Course subjects: Math, Science and English language</a:t>
          </a:r>
          <a:endParaRPr lang="en-US"/>
        </a:p>
      </dgm:t>
    </dgm:pt>
    <dgm:pt modelId="{058FA08B-4746-4683-B778-219321388645}" type="parTrans" cxnId="{82B1CB46-72B0-4F5D-AF09-126CAF2B2922}">
      <dgm:prSet/>
      <dgm:spPr/>
      <dgm:t>
        <a:bodyPr/>
        <a:lstStyle/>
        <a:p>
          <a:endParaRPr lang="en-US"/>
        </a:p>
      </dgm:t>
    </dgm:pt>
    <dgm:pt modelId="{5F413B5F-6300-4A38-ACE5-A6BB1F83F32D}" type="sibTrans" cxnId="{82B1CB46-72B0-4F5D-AF09-126CAF2B2922}">
      <dgm:prSet/>
      <dgm:spPr/>
      <dgm:t>
        <a:bodyPr/>
        <a:lstStyle/>
        <a:p>
          <a:endParaRPr lang="en-US"/>
        </a:p>
      </dgm:t>
    </dgm:pt>
    <dgm:pt modelId="{8ACFA79C-15FD-4462-94CF-CE9819FAFB8F}">
      <dgm:prSet/>
      <dgm:spPr/>
      <dgm:t>
        <a:bodyPr/>
        <a:lstStyle/>
        <a:p>
          <a:r>
            <a:rPr lang="en-GB" b="0" i="0"/>
            <a:t>A-level and Bachelorette</a:t>
          </a:r>
          <a:endParaRPr lang="en-US"/>
        </a:p>
      </dgm:t>
    </dgm:pt>
    <dgm:pt modelId="{82E5DE40-A430-4466-8B1F-C8DEDA56DFD0}" type="parTrans" cxnId="{5CF80746-2CCB-4A6D-BF9B-B866D1E0EB18}">
      <dgm:prSet/>
      <dgm:spPr/>
      <dgm:t>
        <a:bodyPr/>
        <a:lstStyle/>
        <a:p>
          <a:endParaRPr lang="en-US"/>
        </a:p>
      </dgm:t>
    </dgm:pt>
    <dgm:pt modelId="{EEE56AAC-3337-4798-8D4C-83D5F2D434F7}" type="sibTrans" cxnId="{5CF80746-2CCB-4A6D-BF9B-B866D1E0EB18}">
      <dgm:prSet/>
      <dgm:spPr/>
      <dgm:t>
        <a:bodyPr/>
        <a:lstStyle/>
        <a:p>
          <a:endParaRPr lang="en-US"/>
        </a:p>
      </dgm:t>
    </dgm:pt>
    <dgm:pt modelId="{B99AEF04-FED9-4E8B-AA14-C4DDA2F61260}">
      <dgm:prSet/>
      <dgm:spPr/>
      <dgm:t>
        <a:bodyPr/>
        <a:lstStyle/>
        <a:p>
          <a:r>
            <a:rPr lang="en-GB"/>
            <a:t>Students for engineering just study Maths, Science and one more subject for two years</a:t>
          </a:r>
          <a:endParaRPr lang="en-US"/>
        </a:p>
      </dgm:t>
    </dgm:pt>
    <dgm:pt modelId="{420FD1F5-5832-4D53-8F55-2B6C10A8F45C}" type="parTrans" cxnId="{9119C9E5-235B-4A2D-ABFA-B2394831F175}">
      <dgm:prSet/>
      <dgm:spPr/>
      <dgm:t>
        <a:bodyPr/>
        <a:lstStyle/>
        <a:p>
          <a:endParaRPr lang="en-US"/>
        </a:p>
      </dgm:t>
    </dgm:pt>
    <dgm:pt modelId="{255F986E-98BF-4861-953D-CED39FBABFE9}" type="sibTrans" cxnId="{9119C9E5-235B-4A2D-ABFA-B2394831F175}">
      <dgm:prSet/>
      <dgm:spPr/>
      <dgm:t>
        <a:bodyPr/>
        <a:lstStyle/>
        <a:p>
          <a:endParaRPr lang="en-US"/>
        </a:p>
      </dgm:t>
    </dgm:pt>
    <dgm:pt modelId="{8E7698F4-9CFC-47BC-A789-5999F484D6BB}" type="pres">
      <dgm:prSet presAssocID="{69EC0931-084E-46D7-9C6F-03F79613730A}" presName="linear" presStyleCnt="0">
        <dgm:presLayoutVars>
          <dgm:animLvl val="lvl"/>
          <dgm:resizeHandles val="exact"/>
        </dgm:presLayoutVars>
      </dgm:prSet>
      <dgm:spPr/>
    </dgm:pt>
    <dgm:pt modelId="{B825DFDD-A66E-44FD-81D8-FE6220FE3A15}" type="pres">
      <dgm:prSet presAssocID="{74EB8CA5-BD78-4403-8786-690428B6E70B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99884B0D-3175-4778-9233-801BE071C637}" type="pres">
      <dgm:prSet presAssocID="{13F45C67-9E22-4A34-A463-D96B4E0417F8}" presName="spacer" presStyleCnt="0"/>
      <dgm:spPr/>
    </dgm:pt>
    <dgm:pt modelId="{4F37D58A-7FE9-47C8-B6DB-87F4B1CD657B}" type="pres">
      <dgm:prSet presAssocID="{A2397AA4-67BD-4B54-86BB-77E3E6EAF8EE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7F3F6F43-53BF-45AF-8F8B-CD111F02AC47}" type="pres">
      <dgm:prSet presAssocID="{A2397AA4-67BD-4B54-86BB-77E3E6EAF8EE}" presName="childText" presStyleLbl="revTx" presStyleIdx="0" presStyleCnt="1">
        <dgm:presLayoutVars>
          <dgm:bulletEnabled val="1"/>
        </dgm:presLayoutVars>
      </dgm:prSet>
      <dgm:spPr/>
    </dgm:pt>
    <dgm:pt modelId="{A1B78C72-2015-4C92-9EBD-17701C3D3899}" type="pres">
      <dgm:prSet presAssocID="{D29E43AE-00E9-4F09-8849-8CB33AC173D6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8085AB18-B116-4712-95BC-8581D2A62BB5}" type="pres">
      <dgm:prSet presAssocID="{5F413B5F-6300-4A38-ACE5-A6BB1F83F32D}" presName="spacer" presStyleCnt="0"/>
      <dgm:spPr/>
    </dgm:pt>
    <dgm:pt modelId="{DC5B5DD3-F4EA-4D7A-BBA7-017374D29657}" type="pres">
      <dgm:prSet presAssocID="{8ACFA79C-15FD-4462-94CF-CE9819FAFB8F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2E6730E9-054E-4D64-93B6-B2A3F8CB43FC}" type="pres">
      <dgm:prSet presAssocID="{EEE56AAC-3337-4798-8D4C-83D5F2D434F7}" presName="spacer" presStyleCnt="0"/>
      <dgm:spPr/>
    </dgm:pt>
    <dgm:pt modelId="{7BF739BB-A3C9-40B7-A228-36227559AE04}" type="pres">
      <dgm:prSet presAssocID="{B99AEF04-FED9-4E8B-AA14-C4DDA2F61260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8F4A3121-DD7D-45C4-82A3-C606FC22136F}" srcId="{A2397AA4-67BD-4B54-86BB-77E3E6EAF8EE}" destId="{08E9EDA9-7FFC-4224-84A8-643BD9470F2F}" srcOrd="0" destOrd="0" parTransId="{4C530321-4801-406B-A5FE-5A33DA4E7F4B}" sibTransId="{3454A38E-CB53-44A1-97EC-EA6A15672D86}"/>
    <dgm:cxn modelId="{B4752F32-FFFF-4A55-B9DE-BFCD5B0FE0C0}" type="presOf" srcId="{D29E43AE-00E9-4F09-8849-8CB33AC173D6}" destId="{A1B78C72-2015-4C92-9EBD-17701C3D3899}" srcOrd="0" destOrd="0" presId="urn:microsoft.com/office/officeart/2005/8/layout/vList2"/>
    <dgm:cxn modelId="{2278C55E-5B4B-466A-9BA7-4D60F8BAB190}" srcId="{A2397AA4-67BD-4B54-86BB-77E3E6EAF8EE}" destId="{F5E8BF4B-CE40-4C2B-A334-F9737E0944E3}" srcOrd="1" destOrd="0" parTransId="{80387FF9-8CFC-4821-8918-27564F5F280F}" sibTransId="{C117AB52-A371-440D-83C0-BB2A2C538307}"/>
    <dgm:cxn modelId="{2767245F-E284-49E1-B853-FB5F51B4B217}" type="presOf" srcId="{74EB8CA5-BD78-4403-8786-690428B6E70B}" destId="{B825DFDD-A66E-44FD-81D8-FE6220FE3A15}" srcOrd="0" destOrd="0" presId="urn:microsoft.com/office/officeart/2005/8/layout/vList2"/>
    <dgm:cxn modelId="{AE6F2E45-452A-4EBD-B5A4-37A00F7FA2B6}" srcId="{69EC0931-084E-46D7-9C6F-03F79613730A}" destId="{A2397AA4-67BD-4B54-86BB-77E3E6EAF8EE}" srcOrd="1" destOrd="0" parTransId="{15BB10D8-E0B2-407F-96CE-277775AE787B}" sibTransId="{F9DEAD05-A5D4-4BF8-9B16-5E19148C89AA}"/>
    <dgm:cxn modelId="{5CF80746-2CCB-4A6D-BF9B-B866D1E0EB18}" srcId="{69EC0931-084E-46D7-9C6F-03F79613730A}" destId="{8ACFA79C-15FD-4462-94CF-CE9819FAFB8F}" srcOrd="3" destOrd="0" parTransId="{82E5DE40-A430-4466-8B1F-C8DEDA56DFD0}" sibTransId="{EEE56AAC-3337-4798-8D4C-83D5F2D434F7}"/>
    <dgm:cxn modelId="{82B1CB46-72B0-4F5D-AF09-126CAF2B2922}" srcId="{69EC0931-084E-46D7-9C6F-03F79613730A}" destId="{D29E43AE-00E9-4F09-8849-8CB33AC173D6}" srcOrd="2" destOrd="0" parTransId="{058FA08B-4746-4683-B778-219321388645}" sibTransId="{5F413B5F-6300-4A38-ACE5-A6BB1F83F32D}"/>
    <dgm:cxn modelId="{A17DFE54-4375-48D6-93AB-ED2D01D64AE5}" type="presOf" srcId="{8ACFA79C-15FD-4462-94CF-CE9819FAFB8F}" destId="{DC5B5DD3-F4EA-4D7A-BBA7-017374D29657}" srcOrd="0" destOrd="0" presId="urn:microsoft.com/office/officeart/2005/8/layout/vList2"/>
    <dgm:cxn modelId="{EEF53579-3BBE-41E4-ABAF-780FEA386DF2}" type="presOf" srcId="{F5E8BF4B-CE40-4C2B-A334-F9737E0944E3}" destId="{7F3F6F43-53BF-45AF-8F8B-CD111F02AC47}" srcOrd="0" destOrd="1" presId="urn:microsoft.com/office/officeart/2005/8/layout/vList2"/>
    <dgm:cxn modelId="{9DF27E7A-FEC8-4190-B15D-2DD964681AEC}" srcId="{A2397AA4-67BD-4B54-86BB-77E3E6EAF8EE}" destId="{C21C49B1-1FB5-497E-842B-5EFDA0660327}" srcOrd="3" destOrd="0" parTransId="{7074D530-3FD0-42CD-B922-0197A1CD778A}" sibTransId="{2DA84E94-D7C0-46FF-9041-A947B20339F5}"/>
    <dgm:cxn modelId="{D09CB986-9302-4CA8-94D0-33C280020BF1}" type="presOf" srcId="{08E9EDA9-7FFC-4224-84A8-643BD9470F2F}" destId="{7F3F6F43-53BF-45AF-8F8B-CD111F02AC47}" srcOrd="0" destOrd="0" presId="urn:microsoft.com/office/officeart/2005/8/layout/vList2"/>
    <dgm:cxn modelId="{AD2F56B6-8208-4E6C-B0F4-A53700E0DF11}" type="presOf" srcId="{D03E24DB-D836-462D-BC64-0012D15E7939}" destId="{7F3F6F43-53BF-45AF-8F8B-CD111F02AC47}" srcOrd="0" destOrd="2" presId="urn:microsoft.com/office/officeart/2005/8/layout/vList2"/>
    <dgm:cxn modelId="{F0D8B3B7-04AF-450E-91DE-A38A6E1E5A04}" type="presOf" srcId="{C21C49B1-1FB5-497E-842B-5EFDA0660327}" destId="{7F3F6F43-53BF-45AF-8F8B-CD111F02AC47}" srcOrd="0" destOrd="3" presId="urn:microsoft.com/office/officeart/2005/8/layout/vList2"/>
    <dgm:cxn modelId="{61FF87BC-E716-422E-9F0A-8F2D3B75F00B}" type="presOf" srcId="{B99AEF04-FED9-4E8B-AA14-C4DDA2F61260}" destId="{7BF739BB-A3C9-40B7-A228-36227559AE04}" srcOrd="0" destOrd="0" presId="urn:microsoft.com/office/officeart/2005/8/layout/vList2"/>
    <dgm:cxn modelId="{7EEEE8C9-85A2-43A8-8069-08E564C73E99}" srcId="{69EC0931-084E-46D7-9C6F-03F79613730A}" destId="{74EB8CA5-BD78-4403-8786-690428B6E70B}" srcOrd="0" destOrd="0" parTransId="{0FF5633F-DBBF-4D05-AEAD-E1A829E6CE88}" sibTransId="{13F45C67-9E22-4A34-A463-D96B4E0417F8}"/>
    <dgm:cxn modelId="{772750D6-F6E8-4816-838D-B649E5ACEFA6}" srcId="{A2397AA4-67BD-4B54-86BB-77E3E6EAF8EE}" destId="{D03E24DB-D836-462D-BC64-0012D15E7939}" srcOrd="2" destOrd="0" parTransId="{32BEBDF5-B53E-4075-BDED-924E53B6B249}" sibTransId="{4DA9B120-F41D-4A45-A214-B5DB71399C7B}"/>
    <dgm:cxn modelId="{9119C9E5-235B-4A2D-ABFA-B2394831F175}" srcId="{69EC0931-084E-46D7-9C6F-03F79613730A}" destId="{B99AEF04-FED9-4E8B-AA14-C4DDA2F61260}" srcOrd="4" destOrd="0" parTransId="{420FD1F5-5832-4D53-8F55-2B6C10A8F45C}" sibTransId="{255F986E-98BF-4861-953D-CED39FBABFE9}"/>
    <dgm:cxn modelId="{ACD68FF0-1DF2-4E31-B622-D6EF80817B72}" type="presOf" srcId="{69EC0931-084E-46D7-9C6F-03F79613730A}" destId="{8E7698F4-9CFC-47BC-A789-5999F484D6BB}" srcOrd="0" destOrd="0" presId="urn:microsoft.com/office/officeart/2005/8/layout/vList2"/>
    <dgm:cxn modelId="{D32E87F3-BD3E-433A-96E4-5E4886E3E8A3}" type="presOf" srcId="{A2397AA4-67BD-4B54-86BB-77E3E6EAF8EE}" destId="{4F37D58A-7FE9-47C8-B6DB-87F4B1CD657B}" srcOrd="0" destOrd="0" presId="urn:microsoft.com/office/officeart/2005/8/layout/vList2"/>
    <dgm:cxn modelId="{59300CB6-F1FE-4A24-909A-99E75B243931}" type="presParOf" srcId="{8E7698F4-9CFC-47BC-A789-5999F484D6BB}" destId="{B825DFDD-A66E-44FD-81D8-FE6220FE3A15}" srcOrd="0" destOrd="0" presId="urn:microsoft.com/office/officeart/2005/8/layout/vList2"/>
    <dgm:cxn modelId="{8C4D688D-9B76-4D47-A40D-428018FE25E7}" type="presParOf" srcId="{8E7698F4-9CFC-47BC-A789-5999F484D6BB}" destId="{99884B0D-3175-4778-9233-801BE071C637}" srcOrd="1" destOrd="0" presId="urn:microsoft.com/office/officeart/2005/8/layout/vList2"/>
    <dgm:cxn modelId="{510EFB3C-DA1F-4BED-A851-BE3DA79E99D7}" type="presParOf" srcId="{8E7698F4-9CFC-47BC-A789-5999F484D6BB}" destId="{4F37D58A-7FE9-47C8-B6DB-87F4B1CD657B}" srcOrd="2" destOrd="0" presId="urn:microsoft.com/office/officeart/2005/8/layout/vList2"/>
    <dgm:cxn modelId="{2713209B-8308-4206-BFF8-84FE673BA841}" type="presParOf" srcId="{8E7698F4-9CFC-47BC-A789-5999F484D6BB}" destId="{7F3F6F43-53BF-45AF-8F8B-CD111F02AC47}" srcOrd="3" destOrd="0" presId="urn:microsoft.com/office/officeart/2005/8/layout/vList2"/>
    <dgm:cxn modelId="{AA1F07A7-5F55-4954-852C-6D1D9DDF625D}" type="presParOf" srcId="{8E7698F4-9CFC-47BC-A789-5999F484D6BB}" destId="{A1B78C72-2015-4C92-9EBD-17701C3D3899}" srcOrd="4" destOrd="0" presId="urn:microsoft.com/office/officeart/2005/8/layout/vList2"/>
    <dgm:cxn modelId="{7394702E-3639-4C0F-A402-B8C5C18F06F6}" type="presParOf" srcId="{8E7698F4-9CFC-47BC-A789-5999F484D6BB}" destId="{8085AB18-B116-4712-95BC-8581D2A62BB5}" srcOrd="5" destOrd="0" presId="urn:microsoft.com/office/officeart/2005/8/layout/vList2"/>
    <dgm:cxn modelId="{1CCADC8C-4261-4BB8-A9AC-8E53D9FDDB12}" type="presParOf" srcId="{8E7698F4-9CFC-47BC-A789-5999F484D6BB}" destId="{DC5B5DD3-F4EA-4D7A-BBA7-017374D29657}" srcOrd="6" destOrd="0" presId="urn:microsoft.com/office/officeart/2005/8/layout/vList2"/>
    <dgm:cxn modelId="{D77EE038-2BC0-47B4-93BC-0CF240781865}" type="presParOf" srcId="{8E7698F4-9CFC-47BC-A789-5999F484D6BB}" destId="{2E6730E9-054E-4D64-93B6-B2A3F8CB43FC}" srcOrd="7" destOrd="0" presId="urn:microsoft.com/office/officeart/2005/8/layout/vList2"/>
    <dgm:cxn modelId="{E88D114A-8E92-4312-B280-D287C6C4B6AE}" type="presParOf" srcId="{8E7698F4-9CFC-47BC-A789-5999F484D6BB}" destId="{7BF739BB-A3C9-40B7-A228-36227559AE04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8BA5CB7-C6B2-4CD7-9052-82160BC85CF5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6EAFA188-0FBB-4D85-B981-B33B4B5E20D3}">
      <dgm:prSet/>
      <dgm:spPr/>
      <dgm:t>
        <a:bodyPr/>
        <a:lstStyle/>
        <a:p>
          <a:r>
            <a:rPr lang="en-GB"/>
            <a:t>Most Engineering degree courses are three years in England and four years in Scotland</a:t>
          </a:r>
          <a:endParaRPr lang="en-US"/>
        </a:p>
      </dgm:t>
    </dgm:pt>
    <dgm:pt modelId="{09A4AE75-8746-4F04-B25A-119D27A26D0B}" type="parTrans" cxnId="{76516D2B-14AD-4467-9AE3-F36E58FAD46C}">
      <dgm:prSet/>
      <dgm:spPr/>
      <dgm:t>
        <a:bodyPr/>
        <a:lstStyle/>
        <a:p>
          <a:endParaRPr lang="en-US"/>
        </a:p>
      </dgm:t>
    </dgm:pt>
    <dgm:pt modelId="{0FC60731-579C-44D7-90E5-28D9CBF30E5A}" type="sibTrans" cxnId="{76516D2B-14AD-4467-9AE3-F36E58FAD46C}">
      <dgm:prSet/>
      <dgm:spPr/>
      <dgm:t>
        <a:bodyPr/>
        <a:lstStyle/>
        <a:p>
          <a:endParaRPr lang="en-US"/>
        </a:p>
      </dgm:t>
    </dgm:pt>
    <dgm:pt modelId="{1BCAE098-4987-4C9A-8E02-998F54BB229A}">
      <dgm:prSet/>
      <dgm:spPr/>
      <dgm:t>
        <a:bodyPr/>
        <a:lstStyle/>
        <a:p>
          <a:r>
            <a:rPr lang="en-GB"/>
            <a:t>Accreditation bodies requirements for courses in engineering</a:t>
          </a:r>
          <a:endParaRPr lang="en-US"/>
        </a:p>
      </dgm:t>
    </dgm:pt>
    <dgm:pt modelId="{9EB4B8F0-E7B1-478A-9374-6F04BE3EA255}" type="parTrans" cxnId="{24A59846-4219-4B58-8B8B-B0A81D35FDC0}">
      <dgm:prSet/>
      <dgm:spPr/>
      <dgm:t>
        <a:bodyPr/>
        <a:lstStyle/>
        <a:p>
          <a:endParaRPr lang="en-US"/>
        </a:p>
      </dgm:t>
    </dgm:pt>
    <dgm:pt modelId="{5035E66C-0B52-48F6-814E-9CEA3A5F411A}" type="sibTrans" cxnId="{24A59846-4219-4B58-8B8B-B0A81D35FDC0}">
      <dgm:prSet/>
      <dgm:spPr/>
      <dgm:t>
        <a:bodyPr/>
        <a:lstStyle/>
        <a:p>
          <a:endParaRPr lang="en-US"/>
        </a:p>
      </dgm:t>
    </dgm:pt>
    <dgm:pt modelId="{EF851847-BE72-4C53-BCF8-6B639EF52ADD}">
      <dgm:prSet/>
      <dgm:spPr/>
      <dgm:t>
        <a:bodyPr/>
        <a:lstStyle/>
        <a:p>
          <a:r>
            <a:rPr lang="en-GB"/>
            <a:t>According to the accreditation body (the Institution of Engineering and Technology, IET) , the following items must be integrated in every engineering course at universities in the UK.</a:t>
          </a:r>
          <a:endParaRPr lang="en-US"/>
        </a:p>
      </dgm:t>
    </dgm:pt>
    <dgm:pt modelId="{D23ECFD9-94B5-450C-A613-9F6B30862E1E}" type="parTrans" cxnId="{156FD9B4-BD5C-46D3-8C98-ADDDF864D03A}">
      <dgm:prSet/>
      <dgm:spPr/>
      <dgm:t>
        <a:bodyPr/>
        <a:lstStyle/>
        <a:p>
          <a:endParaRPr lang="en-US"/>
        </a:p>
      </dgm:t>
    </dgm:pt>
    <dgm:pt modelId="{7704DEA4-F44C-48EC-A80B-C793AFD62506}" type="sibTrans" cxnId="{156FD9B4-BD5C-46D3-8C98-ADDDF864D03A}">
      <dgm:prSet/>
      <dgm:spPr/>
      <dgm:t>
        <a:bodyPr/>
        <a:lstStyle/>
        <a:p>
          <a:endParaRPr lang="en-US"/>
        </a:p>
      </dgm:t>
    </dgm:pt>
    <dgm:pt modelId="{16117BF2-B1DD-4BCC-A42A-F0A6736633DD}">
      <dgm:prSet/>
      <dgm:spPr/>
      <dgm:t>
        <a:bodyPr/>
        <a:lstStyle/>
        <a:p>
          <a:r>
            <a:rPr lang="en-GB" b="1" i="0" baseline="0"/>
            <a:t>UNDERPINNING SCIENCE AND MATHEMATICS</a:t>
          </a:r>
          <a:endParaRPr lang="en-US"/>
        </a:p>
      </dgm:t>
    </dgm:pt>
    <dgm:pt modelId="{C94D8F82-3725-47DD-A0AA-0035B1C3643F}" type="parTrans" cxnId="{6763C83F-ACF8-4D8E-9AD7-2F27D56C2967}">
      <dgm:prSet/>
      <dgm:spPr/>
      <dgm:t>
        <a:bodyPr/>
        <a:lstStyle/>
        <a:p>
          <a:endParaRPr lang="en-US"/>
        </a:p>
      </dgm:t>
    </dgm:pt>
    <dgm:pt modelId="{D50358B3-B4D5-439F-828F-023427C2EF58}" type="sibTrans" cxnId="{6763C83F-ACF8-4D8E-9AD7-2F27D56C2967}">
      <dgm:prSet/>
      <dgm:spPr/>
      <dgm:t>
        <a:bodyPr/>
        <a:lstStyle/>
        <a:p>
          <a:endParaRPr lang="en-US"/>
        </a:p>
      </dgm:t>
    </dgm:pt>
    <dgm:pt modelId="{475B9E2A-D00A-4902-8D3B-575AF284D6D8}">
      <dgm:prSet/>
      <dgm:spPr/>
      <dgm:t>
        <a:bodyPr/>
        <a:lstStyle/>
        <a:p>
          <a:r>
            <a:rPr lang="en-GB" b="1" i="0" baseline="0"/>
            <a:t>ENGINEERING ANALYSIS</a:t>
          </a:r>
          <a:endParaRPr lang="en-US"/>
        </a:p>
      </dgm:t>
    </dgm:pt>
    <dgm:pt modelId="{C137DF67-A267-4B8D-BBCE-8D1AD247B932}" type="parTrans" cxnId="{E5798762-ACC5-4177-866D-EA0A62DE9717}">
      <dgm:prSet/>
      <dgm:spPr/>
      <dgm:t>
        <a:bodyPr/>
        <a:lstStyle/>
        <a:p>
          <a:endParaRPr lang="en-US"/>
        </a:p>
      </dgm:t>
    </dgm:pt>
    <dgm:pt modelId="{8CFEDA2C-1AE8-4E97-BFC3-0D97D856CD9A}" type="sibTrans" cxnId="{E5798762-ACC5-4177-866D-EA0A62DE9717}">
      <dgm:prSet/>
      <dgm:spPr/>
      <dgm:t>
        <a:bodyPr/>
        <a:lstStyle/>
        <a:p>
          <a:endParaRPr lang="en-US"/>
        </a:p>
      </dgm:t>
    </dgm:pt>
    <dgm:pt modelId="{0906F10C-65F2-450E-A83B-71628C461DB3}">
      <dgm:prSet/>
      <dgm:spPr/>
      <dgm:t>
        <a:bodyPr/>
        <a:lstStyle/>
        <a:p>
          <a:r>
            <a:rPr lang="en-GB" b="1" i="0" baseline="0"/>
            <a:t>DESIGN</a:t>
          </a:r>
          <a:endParaRPr lang="en-US"/>
        </a:p>
      </dgm:t>
    </dgm:pt>
    <dgm:pt modelId="{101A3474-5EF2-499F-895C-DD7D2E434192}" type="parTrans" cxnId="{A253339B-9FEC-4EDC-8185-968F708CF63F}">
      <dgm:prSet/>
      <dgm:spPr/>
      <dgm:t>
        <a:bodyPr/>
        <a:lstStyle/>
        <a:p>
          <a:endParaRPr lang="en-US"/>
        </a:p>
      </dgm:t>
    </dgm:pt>
    <dgm:pt modelId="{D83CDB66-B3AE-4880-BC6B-398E28877831}" type="sibTrans" cxnId="{A253339B-9FEC-4EDC-8185-968F708CF63F}">
      <dgm:prSet/>
      <dgm:spPr/>
      <dgm:t>
        <a:bodyPr/>
        <a:lstStyle/>
        <a:p>
          <a:endParaRPr lang="en-US"/>
        </a:p>
      </dgm:t>
    </dgm:pt>
    <dgm:pt modelId="{4E963061-C93D-49E1-9C43-E1EB3135B87D}">
      <dgm:prSet/>
      <dgm:spPr/>
      <dgm:t>
        <a:bodyPr/>
        <a:lstStyle/>
        <a:p>
          <a:r>
            <a:rPr lang="en-GB" b="1" i="0" baseline="0"/>
            <a:t>ECONOMIC, SOCIAL, AND ENVIRONMENTAL CONTEXT</a:t>
          </a:r>
          <a:endParaRPr lang="en-US"/>
        </a:p>
      </dgm:t>
    </dgm:pt>
    <dgm:pt modelId="{91E4187E-BA7E-467C-8322-4D1FDAE5EC9B}" type="parTrans" cxnId="{44A81EFC-69A3-42A0-AA64-8595136C1E4F}">
      <dgm:prSet/>
      <dgm:spPr/>
      <dgm:t>
        <a:bodyPr/>
        <a:lstStyle/>
        <a:p>
          <a:endParaRPr lang="en-US"/>
        </a:p>
      </dgm:t>
    </dgm:pt>
    <dgm:pt modelId="{110D2584-0691-4D91-9D9C-D3D8963F2197}" type="sibTrans" cxnId="{44A81EFC-69A3-42A0-AA64-8595136C1E4F}">
      <dgm:prSet/>
      <dgm:spPr/>
      <dgm:t>
        <a:bodyPr/>
        <a:lstStyle/>
        <a:p>
          <a:endParaRPr lang="en-US"/>
        </a:p>
      </dgm:t>
    </dgm:pt>
    <dgm:pt modelId="{B65CABED-B909-4070-9AF2-17209EB78559}">
      <dgm:prSet/>
      <dgm:spPr/>
      <dgm:t>
        <a:bodyPr/>
        <a:lstStyle/>
        <a:p>
          <a:r>
            <a:rPr lang="en-GB" b="1" i="0" baseline="0"/>
            <a:t>ENGINEERING PRACTICE</a:t>
          </a:r>
          <a:endParaRPr lang="en-US"/>
        </a:p>
      </dgm:t>
    </dgm:pt>
    <dgm:pt modelId="{B1BA98AB-6820-40FE-9A2C-65E3E03F4B2A}" type="parTrans" cxnId="{5702DD27-34FA-4808-81BF-4C47898B2DA4}">
      <dgm:prSet/>
      <dgm:spPr/>
      <dgm:t>
        <a:bodyPr/>
        <a:lstStyle/>
        <a:p>
          <a:endParaRPr lang="en-US"/>
        </a:p>
      </dgm:t>
    </dgm:pt>
    <dgm:pt modelId="{5C4186A2-D79F-4C79-BDD2-9371ACC8545D}" type="sibTrans" cxnId="{5702DD27-34FA-4808-81BF-4C47898B2DA4}">
      <dgm:prSet/>
      <dgm:spPr/>
      <dgm:t>
        <a:bodyPr/>
        <a:lstStyle/>
        <a:p>
          <a:endParaRPr lang="en-US"/>
        </a:p>
      </dgm:t>
    </dgm:pt>
    <dgm:pt modelId="{A238859D-459F-46DD-9F8E-ABD3F44AD4F9}">
      <dgm:prSet/>
      <dgm:spPr/>
      <dgm:t>
        <a:bodyPr/>
        <a:lstStyle/>
        <a:p>
          <a:r>
            <a:rPr lang="en-GB"/>
            <a:t>Final year projects are integral part of all engineering courses at universities in the UK</a:t>
          </a:r>
          <a:endParaRPr lang="en-US"/>
        </a:p>
      </dgm:t>
    </dgm:pt>
    <dgm:pt modelId="{C951B55E-EFB2-4796-A26A-E256461889E4}" type="parTrans" cxnId="{F81292A2-EBA9-4817-8CEE-9250D96B6619}">
      <dgm:prSet/>
      <dgm:spPr/>
      <dgm:t>
        <a:bodyPr/>
        <a:lstStyle/>
        <a:p>
          <a:endParaRPr lang="en-US"/>
        </a:p>
      </dgm:t>
    </dgm:pt>
    <dgm:pt modelId="{4F841B88-DD11-4C93-9F4A-BB8C6D601F13}" type="sibTrans" cxnId="{F81292A2-EBA9-4817-8CEE-9250D96B6619}">
      <dgm:prSet/>
      <dgm:spPr/>
      <dgm:t>
        <a:bodyPr/>
        <a:lstStyle/>
        <a:p>
          <a:endParaRPr lang="en-US"/>
        </a:p>
      </dgm:t>
    </dgm:pt>
    <dgm:pt modelId="{533C2640-6BD7-4640-9B44-7A5E8DCD2B57}">
      <dgm:prSet/>
      <dgm:spPr/>
      <dgm:t>
        <a:bodyPr/>
        <a:lstStyle/>
        <a:p>
          <a:r>
            <a:rPr lang="en-GB"/>
            <a:t>40 credits from total 120 credits.</a:t>
          </a:r>
          <a:endParaRPr lang="en-US"/>
        </a:p>
      </dgm:t>
    </dgm:pt>
    <dgm:pt modelId="{8B5BAE74-0774-46D6-AE4C-30B91E187089}" type="parTrans" cxnId="{9B9EA703-CC85-49FC-97D3-1B8F7881A624}">
      <dgm:prSet/>
      <dgm:spPr/>
      <dgm:t>
        <a:bodyPr/>
        <a:lstStyle/>
        <a:p>
          <a:endParaRPr lang="en-US"/>
        </a:p>
      </dgm:t>
    </dgm:pt>
    <dgm:pt modelId="{36F20D5D-9BEF-4CEA-80DC-CF31C26D92A8}" type="sibTrans" cxnId="{9B9EA703-CC85-49FC-97D3-1B8F7881A624}">
      <dgm:prSet/>
      <dgm:spPr/>
      <dgm:t>
        <a:bodyPr/>
        <a:lstStyle/>
        <a:p>
          <a:endParaRPr lang="en-US"/>
        </a:p>
      </dgm:t>
    </dgm:pt>
    <dgm:pt modelId="{41DEFABB-D151-4218-AE3C-F58A968BBD59}">
      <dgm:prSet/>
      <dgm:spPr/>
      <dgm:t>
        <a:bodyPr/>
        <a:lstStyle/>
        <a:p>
          <a:r>
            <a:rPr lang="en-GB"/>
            <a:t>Final year will count 75% and 2</a:t>
          </a:r>
          <a:r>
            <a:rPr lang="en-GB" baseline="30000"/>
            <a:t>nd</a:t>
          </a:r>
          <a:r>
            <a:rPr lang="en-GB"/>
            <a:t> year will count 25% in the degree classification.</a:t>
          </a:r>
          <a:endParaRPr lang="en-US"/>
        </a:p>
      </dgm:t>
    </dgm:pt>
    <dgm:pt modelId="{102C8202-667D-4044-B936-E8BDE0EF25C1}" type="parTrans" cxnId="{48C2BEE1-16A3-4722-A21E-353F1757B123}">
      <dgm:prSet/>
      <dgm:spPr/>
      <dgm:t>
        <a:bodyPr/>
        <a:lstStyle/>
        <a:p>
          <a:endParaRPr lang="en-US"/>
        </a:p>
      </dgm:t>
    </dgm:pt>
    <dgm:pt modelId="{03BCF5C3-5FBD-4C6B-B7B0-92A2F4A5121B}" type="sibTrans" cxnId="{48C2BEE1-16A3-4722-A21E-353F1757B123}">
      <dgm:prSet/>
      <dgm:spPr/>
      <dgm:t>
        <a:bodyPr/>
        <a:lstStyle/>
        <a:p>
          <a:endParaRPr lang="en-US"/>
        </a:p>
      </dgm:t>
    </dgm:pt>
    <dgm:pt modelId="{6042C626-C9F5-42D2-825C-EAF430F93D78}" type="pres">
      <dgm:prSet presAssocID="{D8BA5CB7-C6B2-4CD7-9052-82160BC85CF5}" presName="linear" presStyleCnt="0">
        <dgm:presLayoutVars>
          <dgm:animLvl val="lvl"/>
          <dgm:resizeHandles val="exact"/>
        </dgm:presLayoutVars>
      </dgm:prSet>
      <dgm:spPr/>
    </dgm:pt>
    <dgm:pt modelId="{4D13D076-AFFE-4343-9AB4-60EBC05E9804}" type="pres">
      <dgm:prSet presAssocID="{6EAFA188-0FBB-4D85-B981-B33B4B5E20D3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020E96C5-7EBB-42D2-91D3-80F2E29F1BEA}" type="pres">
      <dgm:prSet presAssocID="{0FC60731-579C-44D7-90E5-28D9CBF30E5A}" presName="spacer" presStyleCnt="0"/>
      <dgm:spPr/>
    </dgm:pt>
    <dgm:pt modelId="{3CA4E29B-8304-4BCC-A505-83C0DF47B5E5}" type="pres">
      <dgm:prSet presAssocID="{1BCAE098-4987-4C9A-8E02-998F54BB229A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63D437A4-9293-44C9-8D8A-C0C8E2D309A6}" type="pres">
      <dgm:prSet presAssocID="{5035E66C-0B52-48F6-814E-9CEA3A5F411A}" presName="spacer" presStyleCnt="0"/>
      <dgm:spPr/>
    </dgm:pt>
    <dgm:pt modelId="{BAEF51A3-ABD4-424C-8904-5CE5FFAA4CB1}" type="pres">
      <dgm:prSet presAssocID="{EF851847-BE72-4C53-BCF8-6B639EF52ADD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373A6BCF-BC1F-4963-8691-0E37D37DDA6D}" type="pres">
      <dgm:prSet presAssocID="{EF851847-BE72-4C53-BCF8-6B639EF52ADD}" presName="childText" presStyleLbl="revTx" presStyleIdx="0" presStyleCnt="1">
        <dgm:presLayoutVars>
          <dgm:bulletEnabled val="1"/>
        </dgm:presLayoutVars>
      </dgm:prSet>
      <dgm:spPr/>
    </dgm:pt>
    <dgm:pt modelId="{03799ADB-CCA8-4F45-BC1C-3DE511148831}" type="pres">
      <dgm:prSet presAssocID="{A238859D-459F-46DD-9F8E-ABD3F44AD4F9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1B28E302-9C14-46FC-952C-50ED2EFD6D09}" type="pres">
      <dgm:prSet presAssocID="{4F841B88-DD11-4C93-9F4A-BB8C6D601F13}" presName="spacer" presStyleCnt="0"/>
      <dgm:spPr/>
    </dgm:pt>
    <dgm:pt modelId="{914DC2CE-80A4-4261-BF46-D8EC9E52F4B0}" type="pres">
      <dgm:prSet presAssocID="{533C2640-6BD7-4640-9B44-7A5E8DCD2B57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C7325B9C-6086-4225-A8C2-1AD8274CB120}" type="pres">
      <dgm:prSet presAssocID="{36F20D5D-9BEF-4CEA-80DC-CF31C26D92A8}" presName="spacer" presStyleCnt="0"/>
      <dgm:spPr/>
    </dgm:pt>
    <dgm:pt modelId="{2E2119F4-65A1-4C34-9821-2D7F6DAA16CA}" type="pres">
      <dgm:prSet presAssocID="{41DEFABB-D151-4218-AE3C-F58A968BBD59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9B9EA703-CC85-49FC-97D3-1B8F7881A624}" srcId="{D8BA5CB7-C6B2-4CD7-9052-82160BC85CF5}" destId="{533C2640-6BD7-4640-9B44-7A5E8DCD2B57}" srcOrd="4" destOrd="0" parTransId="{8B5BAE74-0774-46D6-AE4C-30B91E187089}" sibTransId="{36F20D5D-9BEF-4CEA-80DC-CF31C26D92A8}"/>
    <dgm:cxn modelId="{86003218-A378-4EDD-8DAA-6EB3F0DCF3AB}" type="presOf" srcId="{41DEFABB-D151-4218-AE3C-F58A968BBD59}" destId="{2E2119F4-65A1-4C34-9821-2D7F6DAA16CA}" srcOrd="0" destOrd="0" presId="urn:microsoft.com/office/officeart/2005/8/layout/vList2"/>
    <dgm:cxn modelId="{5702DD27-34FA-4808-81BF-4C47898B2DA4}" srcId="{EF851847-BE72-4C53-BCF8-6B639EF52ADD}" destId="{B65CABED-B909-4070-9AF2-17209EB78559}" srcOrd="4" destOrd="0" parTransId="{B1BA98AB-6820-40FE-9A2C-65E3E03F4B2A}" sibTransId="{5C4186A2-D79F-4C79-BDD2-9371ACC8545D}"/>
    <dgm:cxn modelId="{76516D2B-14AD-4467-9AE3-F36E58FAD46C}" srcId="{D8BA5CB7-C6B2-4CD7-9052-82160BC85CF5}" destId="{6EAFA188-0FBB-4D85-B981-B33B4B5E20D3}" srcOrd="0" destOrd="0" parTransId="{09A4AE75-8746-4F04-B25A-119D27A26D0B}" sibTransId="{0FC60731-579C-44D7-90E5-28D9CBF30E5A}"/>
    <dgm:cxn modelId="{4699082C-A4FD-4003-ACDB-E129410C9565}" type="presOf" srcId="{0906F10C-65F2-450E-A83B-71628C461DB3}" destId="{373A6BCF-BC1F-4963-8691-0E37D37DDA6D}" srcOrd="0" destOrd="2" presId="urn:microsoft.com/office/officeart/2005/8/layout/vList2"/>
    <dgm:cxn modelId="{D905763C-98CD-4195-B9D2-73213280EDD7}" type="presOf" srcId="{A238859D-459F-46DD-9F8E-ABD3F44AD4F9}" destId="{03799ADB-CCA8-4F45-BC1C-3DE511148831}" srcOrd="0" destOrd="0" presId="urn:microsoft.com/office/officeart/2005/8/layout/vList2"/>
    <dgm:cxn modelId="{6763C83F-ACF8-4D8E-9AD7-2F27D56C2967}" srcId="{EF851847-BE72-4C53-BCF8-6B639EF52ADD}" destId="{16117BF2-B1DD-4BCC-A42A-F0A6736633DD}" srcOrd="0" destOrd="0" parTransId="{C94D8F82-3725-47DD-A0AA-0035B1C3643F}" sibTransId="{D50358B3-B4D5-439F-828F-023427C2EF58}"/>
    <dgm:cxn modelId="{E5798762-ACC5-4177-866D-EA0A62DE9717}" srcId="{EF851847-BE72-4C53-BCF8-6B639EF52ADD}" destId="{475B9E2A-D00A-4902-8D3B-575AF284D6D8}" srcOrd="1" destOrd="0" parTransId="{C137DF67-A267-4B8D-BBCE-8D1AD247B932}" sibTransId="{8CFEDA2C-1AE8-4E97-BFC3-0D97D856CD9A}"/>
    <dgm:cxn modelId="{24A59846-4219-4B58-8B8B-B0A81D35FDC0}" srcId="{D8BA5CB7-C6B2-4CD7-9052-82160BC85CF5}" destId="{1BCAE098-4987-4C9A-8E02-998F54BB229A}" srcOrd="1" destOrd="0" parTransId="{9EB4B8F0-E7B1-478A-9374-6F04BE3EA255}" sibTransId="{5035E66C-0B52-48F6-814E-9CEA3A5F411A}"/>
    <dgm:cxn modelId="{98FE2E48-CD14-42A9-92BD-D51C37C9A945}" type="presOf" srcId="{533C2640-6BD7-4640-9B44-7A5E8DCD2B57}" destId="{914DC2CE-80A4-4261-BF46-D8EC9E52F4B0}" srcOrd="0" destOrd="0" presId="urn:microsoft.com/office/officeart/2005/8/layout/vList2"/>
    <dgm:cxn modelId="{6ED4B77B-11BB-4656-9BB5-68CBCEA4D71B}" type="presOf" srcId="{16117BF2-B1DD-4BCC-A42A-F0A6736633DD}" destId="{373A6BCF-BC1F-4963-8691-0E37D37DDA6D}" srcOrd="0" destOrd="0" presId="urn:microsoft.com/office/officeart/2005/8/layout/vList2"/>
    <dgm:cxn modelId="{9AC2098E-98FE-4886-821E-030FD7B93DD4}" type="presOf" srcId="{6EAFA188-0FBB-4D85-B981-B33B4B5E20D3}" destId="{4D13D076-AFFE-4343-9AB4-60EBC05E9804}" srcOrd="0" destOrd="0" presId="urn:microsoft.com/office/officeart/2005/8/layout/vList2"/>
    <dgm:cxn modelId="{45065F8E-E084-4C0E-AAE5-DC7216C02BCC}" type="presOf" srcId="{4E963061-C93D-49E1-9C43-E1EB3135B87D}" destId="{373A6BCF-BC1F-4963-8691-0E37D37DDA6D}" srcOrd="0" destOrd="3" presId="urn:microsoft.com/office/officeart/2005/8/layout/vList2"/>
    <dgm:cxn modelId="{A253339B-9FEC-4EDC-8185-968F708CF63F}" srcId="{EF851847-BE72-4C53-BCF8-6B639EF52ADD}" destId="{0906F10C-65F2-450E-A83B-71628C461DB3}" srcOrd="2" destOrd="0" parTransId="{101A3474-5EF2-499F-895C-DD7D2E434192}" sibTransId="{D83CDB66-B3AE-4880-BC6B-398E28877831}"/>
    <dgm:cxn modelId="{48AE559F-A29A-4C8C-82D3-1836AE6EED4E}" type="presOf" srcId="{D8BA5CB7-C6B2-4CD7-9052-82160BC85CF5}" destId="{6042C626-C9F5-42D2-825C-EAF430F93D78}" srcOrd="0" destOrd="0" presId="urn:microsoft.com/office/officeart/2005/8/layout/vList2"/>
    <dgm:cxn modelId="{F81292A2-EBA9-4817-8CEE-9250D96B6619}" srcId="{D8BA5CB7-C6B2-4CD7-9052-82160BC85CF5}" destId="{A238859D-459F-46DD-9F8E-ABD3F44AD4F9}" srcOrd="3" destOrd="0" parTransId="{C951B55E-EFB2-4796-A26A-E256461889E4}" sibTransId="{4F841B88-DD11-4C93-9F4A-BB8C6D601F13}"/>
    <dgm:cxn modelId="{262A1FA4-E8E6-48FF-8BB5-DBBC56E7281A}" type="presOf" srcId="{475B9E2A-D00A-4902-8D3B-575AF284D6D8}" destId="{373A6BCF-BC1F-4963-8691-0E37D37DDA6D}" srcOrd="0" destOrd="1" presId="urn:microsoft.com/office/officeart/2005/8/layout/vList2"/>
    <dgm:cxn modelId="{C2AF57B4-8669-462C-90D4-D9A86E53064B}" type="presOf" srcId="{EF851847-BE72-4C53-BCF8-6B639EF52ADD}" destId="{BAEF51A3-ABD4-424C-8904-5CE5FFAA4CB1}" srcOrd="0" destOrd="0" presId="urn:microsoft.com/office/officeart/2005/8/layout/vList2"/>
    <dgm:cxn modelId="{156FD9B4-BD5C-46D3-8C98-ADDDF864D03A}" srcId="{D8BA5CB7-C6B2-4CD7-9052-82160BC85CF5}" destId="{EF851847-BE72-4C53-BCF8-6B639EF52ADD}" srcOrd="2" destOrd="0" parTransId="{D23ECFD9-94B5-450C-A613-9F6B30862E1E}" sibTransId="{7704DEA4-F44C-48EC-A80B-C793AFD62506}"/>
    <dgm:cxn modelId="{0974B2BE-C68C-409B-BC66-2BD51440EBD6}" type="presOf" srcId="{1BCAE098-4987-4C9A-8E02-998F54BB229A}" destId="{3CA4E29B-8304-4BCC-A505-83C0DF47B5E5}" srcOrd="0" destOrd="0" presId="urn:microsoft.com/office/officeart/2005/8/layout/vList2"/>
    <dgm:cxn modelId="{48C2BEE1-16A3-4722-A21E-353F1757B123}" srcId="{D8BA5CB7-C6B2-4CD7-9052-82160BC85CF5}" destId="{41DEFABB-D151-4218-AE3C-F58A968BBD59}" srcOrd="5" destOrd="0" parTransId="{102C8202-667D-4044-B936-E8BDE0EF25C1}" sibTransId="{03BCF5C3-5FBD-4C6B-B7B0-92A2F4A5121B}"/>
    <dgm:cxn modelId="{44A81EFC-69A3-42A0-AA64-8595136C1E4F}" srcId="{EF851847-BE72-4C53-BCF8-6B639EF52ADD}" destId="{4E963061-C93D-49E1-9C43-E1EB3135B87D}" srcOrd="3" destOrd="0" parTransId="{91E4187E-BA7E-467C-8322-4D1FDAE5EC9B}" sibTransId="{110D2584-0691-4D91-9D9C-D3D8963F2197}"/>
    <dgm:cxn modelId="{A6E9C6FD-D816-4E06-B6B3-498C6E8C3B00}" type="presOf" srcId="{B65CABED-B909-4070-9AF2-17209EB78559}" destId="{373A6BCF-BC1F-4963-8691-0E37D37DDA6D}" srcOrd="0" destOrd="4" presId="urn:microsoft.com/office/officeart/2005/8/layout/vList2"/>
    <dgm:cxn modelId="{F0BAB2CF-71C0-496F-86B5-247A496DF6B7}" type="presParOf" srcId="{6042C626-C9F5-42D2-825C-EAF430F93D78}" destId="{4D13D076-AFFE-4343-9AB4-60EBC05E9804}" srcOrd="0" destOrd="0" presId="urn:microsoft.com/office/officeart/2005/8/layout/vList2"/>
    <dgm:cxn modelId="{6320B0C3-CECC-48E0-8642-8A838F72F4AA}" type="presParOf" srcId="{6042C626-C9F5-42D2-825C-EAF430F93D78}" destId="{020E96C5-7EBB-42D2-91D3-80F2E29F1BEA}" srcOrd="1" destOrd="0" presId="urn:microsoft.com/office/officeart/2005/8/layout/vList2"/>
    <dgm:cxn modelId="{E0F622FB-FFD8-47A7-A477-591ABBA60979}" type="presParOf" srcId="{6042C626-C9F5-42D2-825C-EAF430F93D78}" destId="{3CA4E29B-8304-4BCC-A505-83C0DF47B5E5}" srcOrd="2" destOrd="0" presId="urn:microsoft.com/office/officeart/2005/8/layout/vList2"/>
    <dgm:cxn modelId="{4E274B56-FCA6-4F5B-BEF3-C983A21DEE37}" type="presParOf" srcId="{6042C626-C9F5-42D2-825C-EAF430F93D78}" destId="{63D437A4-9293-44C9-8D8A-C0C8E2D309A6}" srcOrd="3" destOrd="0" presId="urn:microsoft.com/office/officeart/2005/8/layout/vList2"/>
    <dgm:cxn modelId="{04B650AB-96B0-4EA8-AA47-F26A8274654E}" type="presParOf" srcId="{6042C626-C9F5-42D2-825C-EAF430F93D78}" destId="{BAEF51A3-ABD4-424C-8904-5CE5FFAA4CB1}" srcOrd="4" destOrd="0" presId="urn:microsoft.com/office/officeart/2005/8/layout/vList2"/>
    <dgm:cxn modelId="{1AB9BC9B-BF42-4FAD-AF82-F4E56748DE78}" type="presParOf" srcId="{6042C626-C9F5-42D2-825C-EAF430F93D78}" destId="{373A6BCF-BC1F-4963-8691-0E37D37DDA6D}" srcOrd="5" destOrd="0" presId="urn:microsoft.com/office/officeart/2005/8/layout/vList2"/>
    <dgm:cxn modelId="{DC01B00A-15CA-45EF-B3B5-F0A366F56504}" type="presParOf" srcId="{6042C626-C9F5-42D2-825C-EAF430F93D78}" destId="{03799ADB-CCA8-4F45-BC1C-3DE511148831}" srcOrd="6" destOrd="0" presId="urn:microsoft.com/office/officeart/2005/8/layout/vList2"/>
    <dgm:cxn modelId="{529B7AF5-9547-4530-9E4A-024AACBD54F9}" type="presParOf" srcId="{6042C626-C9F5-42D2-825C-EAF430F93D78}" destId="{1B28E302-9C14-46FC-952C-50ED2EFD6D09}" srcOrd="7" destOrd="0" presId="urn:microsoft.com/office/officeart/2005/8/layout/vList2"/>
    <dgm:cxn modelId="{67516C24-8634-4C1F-B227-3DC7C301F757}" type="presParOf" srcId="{6042C626-C9F5-42D2-825C-EAF430F93D78}" destId="{914DC2CE-80A4-4261-BF46-D8EC9E52F4B0}" srcOrd="8" destOrd="0" presId="urn:microsoft.com/office/officeart/2005/8/layout/vList2"/>
    <dgm:cxn modelId="{E28784E2-845A-405B-885E-DB47F904D978}" type="presParOf" srcId="{6042C626-C9F5-42D2-825C-EAF430F93D78}" destId="{C7325B9C-6086-4225-A8C2-1AD8274CB120}" srcOrd="9" destOrd="0" presId="urn:microsoft.com/office/officeart/2005/8/layout/vList2"/>
    <dgm:cxn modelId="{434F5DC6-9590-45A4-9874-4D86A5F20A4D}" type="presParOf" srcId="{6042C626-C9F5-42D2-825C-EAF430F93D78}" destId="{2E2119F4-65A1-4C34-9821-2D7F6DAA16CA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7FAAC03-CA7C-4E89-839E-0FBDDFC6346E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95CCE1EE-3840-4617-BD67-F72D2EE21647}">
      <dgm:prSet custT="1"/>
      <dgm:spPr/>
      <dgm:t>
        <a:bodyPr/>
        <a:lstStyle/>
        <a:p>
          <a:r>
            <a:rPr lang="en-GB" sz="1800"/>
            <a:t>Call for projects titles and allocating students to academic staff</a:t>
          </a:r>
          <a:endParaRPr lang="en-US" sz="1800"/>
        </a:p>
      </dgm:t>
    </dgm:pt>
    <dgm:pt modelId="{EA97C703-5D85-447E-A581-FC5000C6FFCC}" type="parTrans" cxnId="{5C3DE3A0-9E5D-4426-82AC-11C1DCC398BD}">
      <dgm:prSet/>
      <dgm:spPr/>
      <dgm:t>
        <a:bodyPr/>
        <a:lstStyle/>
        <a:p>
          <a:endParaRPr lang="en-US"/>
        </a:p>
      </dgm:t>
    </dgm:pt>
    <dgm:pt modelId="{726006EC-5428-4989-A1BC-20C623D45349}" type="sibTrans" cxnId="{5C3DE3A0-9E5D-4426-82AC-11C1DCC398BD}">
      <dgm:prSet/>
      <dgm:spPr/>
      <dgm:t>
        <a:bodyPr/>
        <a:lstStyle/>
        <a:p>
          <a:endParaRPr lang="en-US"/>
        </a:p>
      </dgm:t>
    </dgm:pt>
    <dgm:pt modelId="{D0FDC9E2-992E-4259-8802-1D7F09283647}">
      <dgm:prSet custT="1"/>
      <dgm:spPr/>
      <dgm:t>
        <a:bodyPr/>
        <a:lstStyle/>
        <a:p>
          <a:r>
            <a:rPr lang="en-GB" sz="1800"/>
            <a:t>Assessment stages</a:t>
          </a:r>
          <a:endParaRPr lang="en-US" sz="1800"/>
        </a:p>
      </dgm:t>
    </dgm:pt>
    <dgm:pt modelId="{BFF5AE27-98DB-476F-A1C8-B98C5D5AC52D}" type="parTrans" cxnId="{C956AED7-7FB4-4565-A71E-D1ED98873D36}">
      <dgm:prSet/>
      <dgm:spPr/>
      <dgm:t>
        <a:bodyPr/>
        <a:lstStyle/>
        <a:p>
          <a:endParaRPr lang="en-US"/>
        </a:p>
      </dgm:t>
    </dgm:pt>
    <dgm:pt modelId="{E49047FA-DCD2-4569-BF1C-9D11F1972709}" type="sibTrans" cxnId="{C956AED7-7FB4-4565-A71E-D1ED98873D36}">
      <dgm:prSet/>
      <dgm:spPr/>
      <dgm:t>
        <a:bodyPr/>
        <a:lstStyle/>
        <a:p>
          <a:endParaRPr lang="en-US"/>
        </a:p>
      </dgm:t>
    </dgm:pt>
    <dgm:pt modelId="{CDB996C0-B3F2-48A1-B9A8-FD93DC72187E}">
      <dgm:prSet/>
      <dgm:spPr/>
      <dgm:t>
        <a:bodyPr/>
        <a:lstStyle/>
        <a:p>
          <a:r>
            <a:rPr lang="en-GB" dirty="0"/>
            <a:t>First assessment, project title, aim, objectives of the project finalised (10%), supervisor only</a:t>
          </a:r>
          <a:endParaRPr lang="en-US" dirty="0"/>
        </a:p>
      </dgm:t>
    </dgm:pt>
    <dgm:pt modelId="{A888D558-116A-4D68-9068-186BCF7FB9E2}" type="parTrans" cxnId="{1A267EA4-7ED5-40F9-A110-026C8D357B92}">
      <dgm:prSet/>
      <dgm:spPr/>
      <dgm:t>
        <a:bodyPr/>
        <a:lstStyle/>
        <a:p>
          <a:endParaRPr lang="en-US"/>
        </a:p>
      </dgm:t>
    </dgm:pt>
    <dgm:pt modelId="{4EE46B39-A639-4A2C-BF43-D618CB46C196}" type="sibTrans" cxnId="{1A267EA4-7ED5-40F9-A110-026C8D357B92}">
      <dgm:prSet/>
      <dgm:spPr/>
      <dgm:t>
        <a:bodyPr/>
        <a:lstStyle/>
        <a:p>
          <a:endParaRPr lang="en-US"/>
        </a:p>
      </dgm:t>
    </dgm:pt>
    <dgm:pt modelId="{CE8DBE9A-7392-4B25-99AB-A4494D4B2701}">
      <dgm:prSet custT="1"/>
      <dgm:spPr/>
      <dgm:t>
        <a:bodyPr/>
        <a:lstStyle/>
        <a:p>
          <a:r>
            <a:rPr lang="en-GB" sz="1800"/>
            <a:t>Project organiser select internal examiner for each student</a:t>
          </a:r>
          <a:endParaRPr lang="en-US" sz="1800"/>
        </a:p>
      </dgm:t>
    </dgm:pt>
    <dgm:pt modelId="{DCDF88D3-143F-4501-8E54-C422E9B3B185}" type="parTrans" cxnId="{204B9EF3-41B1-4ADB-9EE8-6613C2E43FF1}">
      <dgm:prSet/>
      <dgm:spPr/>
      <dgm:t>
        <a:bodyPr/>
        <a:lstStyle/>
        <a:p>
          <a:endParaRPr lang="en-US"/>
        </a:p>
      </dgm:t>
    </dgm:pt>
    <dgm:pt modelId="{70A5D6C1-110A-45B9-ACB3-1728A7D397CC}" type="sibTrans" cxnId="{204B9EF3-41B1-4ADB-9EE8-6613C2E43FF1}">
      <dgm:prSet/>
      <dgm:spPr/>
      <dgm:t>
        <a:bodyPr/>
        <a:lstStyle/>
        <a:p>
          <a:endParaRPr lang="en-US"/>
        </a:p>
      </dgm:t>
    </dgm:pt>
    <dgm:pt modelId="{297DA0B5-DBF6-4BCF-BDA6-5B7695096422}">
      <dgm:prSet/>
      <dgm:spPr/>
      <dgm:t>
        <a:bodyPr/>
        <a:lstStyle/>
        <a:p>
          <a:r>
            <a:rPr lang="en-GB" dirty="0"/>
            <a:t>Second assessment just to monitor the progress, supervisor and internal examiner (0%)</a:t>
          </a:r>
          <a:endParaRPr lang="en-US" dirty="0"/>
        </a:p>
      </dgm:t>
    </dgm:pt>
    <dgm:pt modelId="{E5D56553-DA39-4DEF-BBA1-C84B033FB5F5}" type="parTrans" cxnId="{5BAA4ABE-C1A8-4FEC-8F47-6870ACC0A079}">
      <dgm:prSet/>
      <dgm:spPr/>
      <dgm:t>
        <a:bodyPr/>
        <a:lstStyle/>
        <a:p>
          <a:endParaRPr lang="en-US"/>
        </a:p>
      </dgm:t>
    </dgm:pt>
    <dgm:pt modelId="{C46F05B5-A3D6-4273-B4BD-C29AA89CD3BA}" type="sibTrans" cxnId="{5BAA4ABE-C1A8-4FEC-8F47-6870ACC0A079}">
      <dgm:prSet/>
      <dgm:spPr/>
      <dgm:t>
        <a:bodyPr/>
        <a:lstStyle/>
        <a:p>
          <a:endParaRPr lang="en-US"/>
        </a:p>
      </dgm:t>
    </dgm:pt>
    <dgm:pt modelId="{0A216C72-C9FB-4264-8A4C-AE7C5673652A}">
      <dgm:prSet/>
      <dgm:spPr/>
      <dgm:t>
        <a:bodyPr/>
        <a:lstStyle/>
        <a:p>
          <a:r>
            <a:rPr lang="en-GB"/>
            <a:t>Poster display, assessed by supervisor and internal examiner separately (20%)</a:t>
          </a:r>
          <a:endParaRPr lang="en-US"/>
        </a:p>
      </dgm:t>
    </dgm:pt>
    <dgm:pt modelId="{E5325CF1-1C9F-4217-8F8A-BF25FC0915A0}" type="parTrans" cxnId="{733DE9FA-A14E-4CE6-853F-F6AC9555569A}">
      <dgm:prSet/>
      <dgm:spPr/>
      <dgm:t>
        <a:bodyPr/>
        <a:lstStyle/>
        <a:p>
          <a:endParaRPr lang="en-US"/>
        </a:p>
      </dgm:t>
    </dgm:pt>
    <dgm:pt modelId="{99957655-45E0-49C0-A2FC-FE5B235825E2}" type="sibTrans" cxnId="{733DE9FA-A14E-4CE6-853F-F6AC9555569A}">
      <dgm:prSet/>
      <dgm:spPr/>
      <dgm:t>
        <a:bodyPr/>
        <a:lstStyle/>
        <a:p>
          <a:endParaRPr lang="en-US"/>
        </a:p>
      </dgm:t>
    </dgm:pt>
    <dgm:pt modelId="{C9263053-225B-4247-930B-B7E3D2587355}">
      <dgm:prSet custT="1"/>
      <dgm:spPr/>
      <dgm:t>
        <a:bodyPr/>
        <a:lstStyle/>
        <a:p>
          <a:r>
            <a:rPr lang="en-GB" sz="1800"/>
            <a:t>Students submit their final report, (dissertation, thesis)</a:t>
          </a:r>
          <a:endParaRPr lang="en-US" sz="1800"/>
        </a:p>
      </dgm:t>
    </dgm:pt>
    <dgm:pt modelId="{59C311A4-FCC4-4602-A3D2-B089001CB320}" type="parTrans" cxnId="{666A0BDB-4B52-4236-9993-2C61036BE515}">
      <dgm:prSet/>
      <dgm:spPr/>
      <dgm:t>
        <a:bodyPr/>
        <a:lstStyle/>
        <a:p>
          <a:endParaRPr lang="en-US"/>
        </a:p>
      </dgm:t>
    </dgm:pt>
    <dgm:pt modelId="{8ECFBCCC-7934-4CFB-A0E9-D26F8034F2E4}" type="sibTrans" cxnId="{666A0BDB-4B52-4236-9993-2C61036BE515}">
      <dgm:prSet/>
      <dgm:spPr/>
      <dgm:t>
        <a:bodyPr/>
        <a:lstStyle/>
        <a:p>
          <a:endParaRPr lang="en-US"/>
        </a:p>
      </dgm:t>
    </dgm:pt>
    <dgm:pt modelId="{1993428F-8ECF-4816-8383-3514A28CC696}">
      <dgm:prSet custT="1"/>
      <dgm:spPr/>
      <dgm:t>
        <a:bodyPr/>
        <a:lstStyle/>
        <a:p>
          <a:r>
            <a:rPr lang="en-GB" sz="1600" dirty="0"/>
            <a:t>Assesses by </a:t>
          </a:r>
          <a:r>
            <a:rPr lang="en-GB" sz="1800" dirty="0"/>
            <a:t>supervisor</a:t>
          </a:r>
          <a:r>
            <a:rPr lang="en-GB" sz="1600" dirty="0"/>
            <a:t> and internal examiner separately, (70%)</a:t>
          </a:r>
          <a:endParaRPr lang="en-US" sz="1600" dirty="0"/>
        </a:p>
      </dgm:t>
    </dgm:pt>
    <dgm:pt modelId="{FC5EC253-4AD0-48E8-9BD9-0C6F68FEE05F}" type="parTrans" cxnId="{5D704612-5395-4FCF-9017-001450862D58}">
      <dgm:prSet/>
      <dgm:spPr/>
      <dgm:t>
        <a:bodyPr/>
        <a:lstStyle/>
        <a:p>
          <a:endParaRPr lang="en-US"/>
        </a:p>
      </dgm:t>
    </dgm:pt>
    <dgm:pt modelId="{47B3FFAC-BB85-4092-BCBE-49AD0CBE9244}" type="sibTrans" cxnId="{5D704612-5395-4FCF-9017-001450862D58}">
      <dgm:prSet/>
      <dgm:spPr/>
      <dgm:t>
        <a:bodyPr/>
        <a:lstStyle/>
        <a:p>
          <a:endParaRPr lang="en-US"/>
        </a:p>
      </dgm:t>
    </dgm:pt>
    <dgm:pt modelId="{70E16DC1-EA51-4083-B582-CBD9B66CC722}">
      <dgm:prSet/>
      <dgm:spPr/>
      <dgm:t>
        <a:bodyPr/>
        <a:lstStyle/>
        <a:p>
          <a:r>
            <a:rPr lang="en-GB" dirty="0"/>
            <a:t>Final viva is carried out to evaluate the student understanding of the project.</a:t>
          </a:r>
          <a:endParaRPr lang="en-US" dirty="0"/>
        </a:p>
      </dgm:t>
    </dgm:pt>
    <dgm:pt modelId="{D7752FEF-22EA-474D-8FA6-6E6A01D94BBE}" type="parTrans" cxnId="{2F355995-39C5-41C2-9847-E02CDFCD0901}">
      <dgm:prSet/>
      <dgm:spPr/>
      <dgm:t>
        <a:bodyPr/>
        <a:lstStyle/>
        <a:p>
          <a:endParaRPr lang="en-US"/>
        </a:p>
      </dgm:t>
    </dgm:pt>
    <dgm:pt modelId="{38C726B4-22F0-4675-8B76-483A5EC6ABD1}" type="sibTrans" cxnId="{2F355995-39C5-41C2-9847-E02CDFCD0901}">
      <dgm:prSet/>
      <dgm:spPr/>
      <dgm:t>
        <a:bodyPr/>
        <a:lstStyle/>
        <a:p>
          <a:endParaRPr lang="en-US"/>
        </a:p>
      </dgm:t>
    </dgm:pt>
    <dgm:pt modelId="{569D48AC-7C7F-44D4-AFE2-F8D221F266FF}" type="pres">
      <dgm:prSet presAssocID="{C7FAAC03-CA7C-4E89-839E-0FBDDFC6346E}" presName="linear" presStyleCnt="0">
        <dgm:presLayoutVars>
          <dgm:animLvl val="lvl"/>
          <dgm:resizeHandles val="exact"/>
        </dgm:presLayoutVars>
      </dgm:prSet>
      <dgm:spPr/>
    </dgm:pt>
    <dgm:pt modelId="{4C40E185-7297-4F9D-9A38-A43FA383A04A}" type="pres">
      <dgm:prSet presAssocID="{95CCE1EE-3840-4617-BD67-F72D2EE21647}" presName="parentText" presStyleLbl="node1" presStyleIdx="0" presStyleCnt="9">
        <dgm:presLayoutVars>
          <dgm:chMax val="0"/>
          <dgm:bulletEnabled val="1"/>
        </dgm:presLayoutVars>
      </dgm:prSet>
      <dgm:spPr/>
    </dgm:pt>
    <dgm:pt modelId="{C3609FDE-20D2-4DB8-B45C-1941C325FD28}" type="pres">
      <dgm:prSet presAssocID="{726006EC-5428-4989-A1BC-20C623D45349}" presName="spacer" presStyleCnt="0"/>
      <dgm:spPr/>
    </dgm:pt>
    <dgm:pt modelId="{3EB0D04D-6DF8-4592-8A58-9E320E85B871}" type="pres">
      <dgm:prSet presAssocID="{D0FDC9E2-992E-4259-8802-1D7F09283647}" presName="parentText" presStyleLbl="node1" presStyleIdx="1" presStyleCnt="9">
        <dgm:presLayoutVars>
          <dgm:chMax val="0"/>
          <dgm:bulletEnabled val="1"/>
        </dgm:presLayoutVars>
      </dgm:prSet>
      <dgm:spPr/>
    </dgm:pt>
    <dgm:pt modelId="{62BEEF51-3198-4500-BAD5-722CEF04E816}" type="pres">
      <dgm:prSet presAssocID="{E49047FA-DCD2-4569-BF1C-9D11F1972709}" presName="spacer" presStyleCnt="0"/>
      <dgm:spPr/>
    </dgm:pt>
    <dgm:pt modelId="{DE5CB5E1-1174-443D-BAD8-4C0C48A36207}" type="pres">
      <dgm:prSet presAssocID="{CDB996C0-B3F2-48A1-B9A8-FD93DC72187E}" presName="parentText" presStyleLbl="node1" presStyleIdx="2" presStyleCnt="9">
        <dgm:presLayoutVars>
          <dgm:chMax val="0"/>
          <dgm:bulletEnabled val="1"/>
        </dgm:presLayoutVars>
      </dgm:prSet>
      <dgm:spPr/>
    </dgm:pt>
    <dgm:pt modelId="{AC4A6D00-A9FD-4530-8842-42457202B5F5}" type="pres">
      <dgm:prSet presAssocID="{4EE46B39-A639-4A2C-BF43-D618CB46C196}" presName="spacer" presStyleCnt="0"/>
      <dgm:spPr/>
    </dgm:pt>
    <dgm:pt modelId="{884495BA-8D8E-4837-BAAB-52B54F60472E}" type="pres">
      <dgm:prSet presAssocID="{CE8DBE9A-7392-4B25-99AB-A4494D4B2701}" presName="parentText" presStyleLbl="node1" presStyleIdx="3" presStyleCnt="9">
        <dgm:presLayoutVars>
          <dgm:chMax val="0"/>
          <dgm:bulletEnabled val="1"/>
        </dgm:presLayoutVars>
      </dgm:prSet>
      <dgm:spPr/>
    </dgm:pt>
    <dgm:pt modelId="{22FF8BE2-0F94-4194-B044-126EF593F0D2}" type="pres">
      <dgm:prSet presAssocID="{70A5D6C1-110A-45B9-ACB3-1728A7D397CC}" presName="spacer" presStyleCnt="0"/>
      <dgm:spPr/>
    </dgm:pt>
    <dgm:pt modelId="{AE6573DD-A08F-45FD-9A0E-CEB1DD783418}" type="pres">
      <dgm:prSet presAssocID="{297DA0B5-DBF6-4BCF-BDA6-5B7695096422}" presName="parentText" presStyleLbl="node1" presStyleIdx="4" presStyleCnt="9">
        <dgm:presLayoutVars>
          <dgm:chMax val="0"/>
          <dgm:bulletEnabled val="1"/>
        </dgm:presLayoutVars>
      </dgm:prSet>
      <dgm:spPr/>
    </dgm:pt>
    <dgm:pt modelId="{D182EFB6-A352-485F-AF71-138A480AD8DB}" type="pres">
      <dgm:prSet presAssocID="{C46F05B5-A3D6-4273-B4BD-C29AA89CD3BA}" presName="spacer" presStyleCnt="0"/>
      <dgm:spPr/>
    </dgm:pt>
    <dgm:pt modelId="{68D810A7-DDAB-4303-B2CB-4366ED0A6F6A}" type="pres">
      <dgm:prSet presAssocID="{0A216C72-C9FB-4264-8A4C-AE7C5673652A}" presName="parentText" presStyleLbl="node1" presStyleIdx="5" presStyleCnt="9">
        <dgm:presLayoutVars>
          <dgm:chMax val="0"/>
          <dgm:bulletEnabled val="1"/>
        </dgm:presLayoutVars>
      </dgm:prSet>
      <dgm:spPr/>
    </dgm:pt>
    <dgm:pt modelId="{36020ADB-4DEE-4FE0-BC44-A3B77B3CD287}" type="pres">
      <dgm:prSet presAssocID="{99957655-45E0-49C0-A2FC-FE5B235825E2}" presName="spacer" presStyleCnt="0"/>
      <dgm:spPr/>
    </dgm:pt>
    <dgm:pt modelId="{DC5439DE-DDD5-4FE6-9B2B-C8FBD97E4BAE}" type="pres">
      <dgm:prSet presAssocID="{C9263053-225B-4247-930B-B7E3D2587355}" presName="parentText" presStyleLbl="node1" presStyleIdx="6" presStyleCnt="9">
        <dgm:presLayoutVars>
          <dgm:chMax val="0"/>
          <dgm:bulletEnabled val="1"/>
        </dgm:presLayoutVars>
      </dgm:prSet>
      <dgm:spPr/>
    </dgm:pt>
    <dgm:pt modelId="{87BA5159-7D26-46FB-B114-7B9941E862F4}" type="pres">
      <dgm:prSet presAssocID="{8ECFBCCC-7934-4CFB-A0E9-D26F8034F2E4}" presName="spacer" presStyleCnt="0"/>
      <dgm:spPr/>
    </dgm:pt>
    <dgm:pt modelId="{60E49EE7-4BD1-40F8-ACFA-097C2CA785F2}" type="pres">
      <dgm:prSet presAssocID="{1993428F-8ECF-4816-8383-3514A28CC696}" presName="parentText" presStyleLbl="node1" presStyleIdx="7" presStyleCnt="9">
        <dgm:presLayoutVars>
          <dgm:chMax val="0"/>
          <dgm:bulletEnabled val="1"/>
        </dgm:presLayoutVars>
      </dgm:prSet>
      <dgm:spPr/>
    </dgm:pt>
    <dgm:pt modelId="{3368C172-C5CE-4E74-8621-CF06C213D043}" type="pres">
      <dgm:prSet presAssocID="{47B3FFAC-BB85-4092-BCBE-49AD0CBE9244}" presName="spacer" presStyleCnt="0"/>
      <dgm:spPr/>
    </dgm:pt>
    <dgm:pt modelId="{337B97FD-CB4A-441F-A52D-57BF3BF61633}" type="pres">
      <dgm:prSet presAssocID="{70E16DC1-EA51-4083-B582-CBD9B66CC722}" presName="parentText" presStyleLbl="node1" presStyleIdx="8" presStyleCnt="9">
        <dgm:presLayoutVars>
          <dgm:chMax val="0"/>
          <dgm:bulletEnabled val="1"/>
        </dgm:presLayoutVars>
      </dgm:prSet>
      <dgm:spPr/>
    </dgm:pt>
  </dgm:ptLst>
  <dgm:cxnLst>
    <dgm:cxn modelId="{33231901-1BDD-47DA-AD67-1A84D72FC5B5}" type="presOf" srcId="{C9263053-225B-4247-930B-B7E3D2587355}" destId="{DC5439DE-DDD5-4FE6-9B2B-C8FBD97E4BAE}" srcOrd="0" destOrd="0" presId="urn:microsoft.com/office/officeart/2005/8/layout/vList2"/>
    <dgm:cxn modelId="{5D704612-5395-4FCF-9017-001450862D58}" srcId="{C7FAAC03-CA7C-4E89-839E-0FBDDFC6346E}" destId="{1993428F-8ECF-4816-8383-3514A28CC696}" srcOrd="7" destOrd="0" parTransId="{FC5EC253-4AD0-48E8-9BD9-0C6F68FEE05F}" sibTransId="{47B3FFAC-BB85-4092-BCBE-49AD0CBE9244}"/>
    <dgm:cxn modelId="{D0D3F616-4202-48CE-805C-FF3B327E49D1}" type="presOf" srcId="{CE8DBE9A-7392-4B25-99AB-A4494D4B2701}" destId="{884495BA-8D8E-4837-BAAB-52B54F60472E}" srcOrd="0" destOrd="0" presId="urn:microsoft.com/office/officeart/2005/8/layout/vList2"/>
    <dgm:cxn modelId="{1BAE901E-C181-4125-9AA9-FA4AE1EE7261}" type="presOf" srcId="{0A216C72-C9FB-4264-8A4C-AE7C5673652A}" destId="{68D810A7-DDAB-4303-B2CB-4366ED0A6F6A}" srcOrd="0" destOrd="0" presId="urn:microsoft.com/office/officeart/2005/8/layout/vList2"/>
    <dgm:cxn modelId="{FF39984E-0340-489C-91A7-2936F1C8914C}" type="presOf" srcId="{95CCE1EE-3840-4617-BD67-F72D2EE21647}" destId="{4C40E185-7297-4F9D-9A38-A43FA383A04A}" srcOrd="0" destOrd="0" presId="urn:microsoft.com/office/officeart/2005/8/layout/vList2"/>
    <dgm:cxn modelId="{360A0C58-DCE9-4ED8-96E1-D26B11066AA9}" type="presOf" srcId="{1993428F-8ECF-4816-8383-3514A28CC696}" destId="{60E49EE7-4BD1-40F8-ACFA-097C2CA785F2}" srcOrd="0" destOrd="0" presId="urn:microsoft.com/office/officeart/2005/8/layout/vList2"/>
    <dgm:cxn modelId="{2F355995-39C5-41C2-9847-E02CDFCD0901}" srcId="{C7FAAC03-CA7C-4E89-839E-0FBDDFC6346E}" destId="{70E16DC1-EA51-4083-B582-CBD9B66CC722}" srcOrd="8" destOrd="0" parTransId="{D7752FEF-22EA-474D-8FA6-6E6A01D94BBE}" sibTransId="{38C726B4-22F0-4675-8B76-483A5EC6ABD1}"/>
    <dgm:cxn modelId="{5C3DE3A0-9E5D-4426-82AC-11C1DCC398BD}" srcId="{C7FAAC03-CA7C-4E89-839E-0FBDDFC6346E}" destId="{95CCE1EE-3840-4617-BD67-F72D2EE21647}" srcOrd="0" destOrd="0" parTransId="{EA97C703-5D85-447E-A581-FC5000C6FFCC}" sibTransId="{726006EC-5428-4989-A1BC-20C623D45349}"/>
    <dgm:cxn modelId="{1A267EA4-7ED5-40F9-A110-026C8D357B92}" srcId="{C7FAAC03-CA7C-4E89-839E-0FBDDFC6346E}" destId="{CDB996C0-B3F2-48A1-B9A8-FD93DC72187E}" srcOrd="2" destOrd="0" parTransId="{A888D558-116A-4D68-9068-186BCF7FB9E2}" sibTransId="{4EE46B39-A639-4A2C-BF43-D618CB46C196}"/>
    <dgm:cxn modelId="{07499DA7-DD45-42CF-8C6E-81D0D6030DA4}" type="presOf" srcId="{C7FAAC03-CA7C-4E89-839E-0FBDDFC6346E}" destId="{569D48AC-7C7F-44D4-AFE2-F8D221F266FF}" srcOrd="0" destOrd="0" presId="urn:microsoft.com/office/officeart/2005/8/layout/vList2"/>
    <dgm:cxn modelId="{1ECA1EBA-355E-48F7-A4AB-A85E0F974A5C}" type="presOf" srcId="{D0FDC9E2-992E-4259-8802-1D7F09283647}" destId="{3EB0D04D-6DF8-4592-8A58-9E320E85B871}" srcOrd="0" destOrd="0" presId="urn:microsoft.com/office/officeart/2005/8/layout/vList2"/>
    <dgm:cxn modelId="{5BAA4ABE-C1A8-4FEC-8F47-6870ACC0A079}" srcId="{C7FAAC03-CA7C-4E89-839E-0FBDDFC6346E}" destId="{297DA0B5-DBF6-4BCF-BDA6-5B7695096422}" srcOrd="4" destOrd="0" parTransId="{E5D56553-DA39-4DEF-BBA1-C84B033FB5F5}" sibTransId="{C46F05B5-A3D6-4273-B4BD-C29AA89CD3BA}"/>
    <dgm:cxn modelId="{C956AED7-7FB4-4565-A71E-D1ED98873D36}" srcId="{C7FAAC03-CA7C-4E89-839E-0FBDDFC6346E}" destId="{D0FDC9E2-992E-4259-8802-1D7F09283647}" srcOrd="1" destOrd="0" parTransId="{BFF5AE27-98DB-476F-A1C8-B98C5D5AC52D}" sibTransId="{E49047FA-DCD2-4569-BF1C-9D11F1972709}"/>
    <dgm:cxn modelId="{666A0BDB-4B52-4236-9993-2C61036BE515}" srcId="{C7FAAC03-CA7C-4E89-839E-0FBDDFC6346E}" destId="{C9263053-225B-4247-930B-B7E3D2587355}" srcOrd="6" destOrd="0" parTransId="{59C311A4-FCC4-4602-A3D2-B089001CB320}" sibTransId="{8ECFBCCC-7934-4CFB-A0E9-D26F8034F2E4}"/>
    <dgm:cxn modelId="{5F38B0DE-96CC-4DBD-AFA3-6A41AFDF8422}" type="presOf" srcId="{CDB996C0-B3F2-48A1-B9A8-FD93DC72187E}" destId="{DE5CB5E1-1174-443D-BAD8-4C0C48A36207}" srcOrd="0" destOrd="0" presId="urn:microsoft.com/office/officeart/2005/8/layout/vList2"/>
    <dgm:cxn modelId="{204B9EF3-41B1-4ADB-9EE8-6613C2E43FF1}" srcId="{C7FAAC03-CA7C-4E89-839E-0FBDDFC6346E}" destId="{CE8DBE9A-7392-4B25-99AB-A4494D4B2701}" srcOrd="3" destOrd="0" parTransId="{DCDF88D3-143F-4501-8E54-C422E9B3B185}" sibTransId="{70A5D6C1-110A-45B9-ACB3-1728A7D397CC}"/>
    <dgm:cxn modelId="{51C5AFF4-D864-497B-89FC-CD9B5E90F775}" type="presOf" srcId="{70E16DC1-EA51-4083-B582-CBD9B66CC722}" destId="{337B97FD-CB4A-441F-A52D-57BF3BF61633}" srcOrd="0" destOrd="0" presId="urn:microsoft.com/office/officeart/2005/8/layout/vList2"/>
    <dgm:cxn modelId="{733DE9FA-A14E-4CE6-853F-F6AC9555569A}" srcId="{C7FAAC03-CA7C-4E89-839E-0FBDDFC6346E}" destId="{0A216C72-C9FB-4264-8A4C-AE7C5673652A}" srcOrd="5" destOrd="0" parTransId="{E5325CF1-1C9F-4217-8F8A-BF25FC0915A0}" sibTransId="{99957655-45E0-49C0-A2FC-FE5B235825E2}"/>
    <dgm:cxn modelId="{136D82FE-A80A-4263-AB29-F3BB10452AF9}" type="presOf" srcId="{297DA0B5-DBF6-4BCF-BDA6-5B7695096422}" destId="{AE6573DD-A08F-45FD-9A0E-CEB1DD783418}" srcOrd="0" destOrd="0" presId="urn:microsoft.com/office/officeart/2005/8/layout/vList2"/>
    <dgm:cxn modelId="{6E3EEB9F-DADA-48CA-97ED-73F4D1037159}" type="presParOf" srcId="{569D48AC-7C7F-44D4-AFE2-F8D221F266FF}" destId="{4C40E185-7297-4F9D-9A38-A43FA383A04A}" srcOrd="0" destOrd="0" presId="urn:microsoft.com/office/officeart/2005/8/layout/vList2"/>
    <dgm:cxn modelId="{FD228212-F5D0-464E-BAA5-B0F45D65DAE0}" type="presParOf" srcId="{569D48AC-7C7F-44D4-AFE2-F8D221F266FF}" destId="{C3609FDE-20D2-4DB8-B45C-1941C325FD28}" srcOrd="1" destOrd="0" presId="urn:microsoft.com/office/officeart/2005/8/layout/vList2"/>
    <dgm:cxn modelId="{8B5DDFF6-6B1C-4363-AB4A-C70914C2971D}" type="presParOf" srcId="{569D48AC-7C7F-44D4-AFE2-F8D221F266FF}" destId="{3EB0D04D-6DF8-4592-8A58-9E320E85B871}" srcOrd="2" destOrd="0" presId="urn:microsoft.com/office/officeart/2005/8/layout/vList2"/>
    <dgm:cxn modelId="{07D203A9-D6CD-41CD-8C85-682B408005E0}" type="presParOf" srcId="{569D48AC-7C7F-44D4-AFE2-F8D221F266FF}" destId="{62BEEF51-3198-4500-BAD5-722CEF04E816}" srcOrd="3" destOrd="0" presId="urn:microsoft.com/office/officeart/2005/8/layout/vList2"/>
    <dgm:cxn modelId="{5B7B3D71-2688-490A-A278-AAE38182F7B6}" type="presParOf" srcId="{569D48AC-7C7F-44D4-AFE2-F8D221F266FF}" destId="{DE5CB5E1-1174-443D-BAD8-4C0C48A36207}" srcOrd="4" destOrd="0" presId="urn:microsoft.com/office/officeart/2005/8/layout/vList2"/>
    <dgm:cxn modelId="{89B5EF67-6A93-4548-9AA7-0B8D7E35D985}" type="presParOf" srcId="{569D48AC-7C7F-44D4-AFE2-F8D221F266FF}" destId="{AC4A6D00-A9FD-4530-8842-42457202B5F5}" srcOrd="5" destOrd="0" presId="urn:microsoft.com/office/officeart/2005/8/layout/vList2"/>
    <dgm:cxn modelId="{E4B7F0F2-2899-4452-9275-A43BF1938081}" type="presParOf" srcId="{569D48AC-7C7F-44D4-AFE2-F8D221F266FF}" destId="{884495BA-8D8E-4837-BAAB-52B54F60472E}" srcOrd="6" destOrd="0" presId="urn:microsoft.com/office/officeart/2005/8/layout/vList2"/>
    <dgm:cxn modelId="{1DB80582-9A17-4ABD-AB0C-E2232D75E47B}" type="presParOf" srcId="{569D48AC-7C7F-44D4-AFE2-F8D221F266FF}" destId="{22FF8BE2-0F94-4194-B044-126EF593F0D2}" srcOrd="7" destOrd="0" presId="urn:microsoft.com/office/officeart/2005/8/layout/vList2"/>
    <dgm:cxn modelId="{454C9626-3583-40CA-9197-BF77D7FB23F7}" type="presParOf" srcId="{569D48AC-7C7F-44D4-AFE2-F8D221F266FF}" destId="{AE6573DD-A08F-45FD-9A0E-CEB1DD783418}" srcOrd="8" destOrd="0" presId="urn:microsoft.com/office/officeart/2005/8/layout/vList2"/>
    <dgm:cxn modelId="{DD446E4D-E983-4B6C-B474-A76BD541F769}" type="presParOf" srcId="{569D48AC-7C7F-44D4-AFE2-F8D221F266FF}" destId="{D182EFB6-A352-485F-AF71-138A480AD8DB}" srcOrd="9" destOrd="0" presId="urn:microsoft.com/office/officeart/2005/8/layout/vList2"/>
    <dgm:cxn modelId="{7BF266F7-6D34-4099-ACBF-8C026EB16B3B}" type="presParOf" srcId="{569D48AC-7C7F-44D4-AFE2-F8D221F266FF}" destId="{68D810A7-DDAB-4303-B2CB-4366ED0A6F6A}" srcOrd="10" destOrd="0" presId="urn:microsoft.com/office/officeart/2005/8/layout/vList2"/>
    <dgm:cxn modelId="{B5466713-B496-4103-AF34-69CF1CA636AC}" type="presParOf" srcId="{569D48AC-7C7F-44D4-AFE2-F8D221F266FF}" destId="{36020ADB-4DEE-4FE0-BC44-A3B77B3CD287}" srcOrd="11" destOrd="0" presId="urn:microsoft.com/office/officeart/2005/8/layout/vList2"/>
    <dgm:cxn modelId="{1DD5A9A1-3179-4455-9766-87FCB0F61EE6}" type="presParOf" srcId="{569D48AC-7C7F-44D4-AFE2-F8D221F266FF}" destId="{DC5439DE-DDD5-4FE6-9B2B-C8FBD97E4BAE}" srcOrd="12" destOrd="0" presId="urn:microsoft.com/office/officeart/2005/8/layout/vList2"/>
    <dgm:cxn modelId="{DCD2614E-8E3F-47F5-B51F-372F9035F2D9}" type="presParOf" srcId="{569D48AC-7C7F-44D4-AFE2-F8D221F266FF}" destId="{87BA5159-7D26-46FB-B114-7B9941E862F4}" srcOrd="13" destOrd="0" presId="urn:microsoft.com/office/officeart/2005/8/layout/vList2"/>
    <dgm:cxn modelId="{D3A57639-10CA-4CC3-BDB5-6B9457BECC53}" type="presParOf" srcId="{569D48AC-7C7F-44D4-AFE2-F8D221F266FF}" destId="{60E49EE7-4BD1-40F8-ACFA-097C2CA785F2}" srcOrd="14" destOrd="0" presId="urn:microsoft.com/office/officeart/2005/8/layout/vList2"/>
    <dgm:cxn modelId="{848E9F6B-0B53-4B5E-954E-09BCA7D2DE33}" type="presParOf" srcId="{569D48AC-7C7F-44D4-AFE2-F8D221F266FF}" destId="{3368C172-C5CE-4E74-8621-CF06C213D043}" srcOrd="15" destOrd="0" presId="urn:microsoft.com/office/officeart/2005/8/layout/vList2"/>
    <dgm:cxn modelId="{81800E81-3979-4BD0-8B63-9C0536A16494}" type="presParOf" srcId="{569D48AC-7C7F-44D4-AFE2-F8D221F266FF}" destId="{337B97FD-CB4A-441F-A52D-57BF3BF61633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43BB233-BA5D-40F0-BECA-F8121071A051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88B8FAAA-87E4-4540-9EA0-53AE0FBA37F0}">
      <dgm:prSet/>
      <dgm:spPr/>
      <dgm:t>
        <a:bodyPr/>
        <a:lstStyle/>
        <a:p>
          <a:r>
            <a:rPr lang="en-GB" baseline="0"/>
            <a:t>Project handbook</a:t>
          </a:r>
          <a:endParaRPr lang="en-US"/>
        </a:p>
      </dgm:t>
    </dgm:pt>
    <dgm:pt modelId="{394B1064-147F-4BE8-AB46-55DD4944186D}" type="parTrans" cxnId="{27E1F4BA-A5A3-468C-BDE8-9847ED20C5C7}">
      <dgm:prSet/>
      <dgm:spPr/>
      <dgm:t>
        <a:bodyPr/>
        <a:lstStyle/>
        <a:p>
          <a:endParaRPr lang="en-US"/>
        </a:p>
      </dgm:t>
    </dgm:pt>
    <dgm:pt modelId="{C739DCB9-EC6E-4BBD-9962-ED1DBBBAA0AD}" type="sibTrans" cxnId="{27E1F4BA-A5A3-468C-BDE8-9847ED20C5C7}">
      <dgm:prSet/>
      <dgm:spPr/>
      <dgm:t>
        <a:bodyPr/>
        <a:lstStyle/>
        <a:p>
          <a:endParaRPr lang="en-US"/>
        </a:p>
      </dgm:t>
    </dgm:pt>
    <dgm:pt modelId="{2BBD5B14-F058-4C80-8F2F-F99A6BC21A14}">
      <dgm:prSet/>
      <dgm:spPr/>
      <dgm:t>
        <a:bodyPr/>
        <a:lstStyle/>
        <a:p>
          <a:r>
            <a:rPr lang="en-GB" baseline="0"/>
            <a:t>Assessment forms and criteria's</a:t>
          </a:r>
          <a:endParaRPr lang="en-US"/>
        </a:p>
      </dgm:t>
    </dgm:pt>
    <dgm:pt modelId="{0ABDA59E-A519-4F30-8B6D-C77D4F11BF70}" type="parTrans" cxnId="{2A447A03-ED16-4608-BC40-64DB5EF59BD0}">
      <dgm:prSet/>
      <dgm:spPr/>
      <dgm:t>
        <a:bodyPr/>
        <a:lstStyle/>
        <a:p>
          <a:endParaRPr lang="en-US"/>
        </a:p>
      </dgm:t>
    </dgm:pt>
    <dgm:pt modelId="{7AB6413D-6AE4-402E-91CC-74B4C8EF410B}" type="sibTrans" cxnId="{2A447A03-ED16-4608-BC40-64DB5EF59BD0}">
      <dgm:prSet/>
      <dgm:spPr/>
      <dgm:t>
        <a:bodyPr/>
        <a:lstStyle/>
        <a:p>
          <a:endParaRPr lang="en-US"/>
        </a:p>
      </dgm:t>
    </dgm:pt>
    <dgm:pt modelId="{0535EA19-C244-42D5-B6CA-880010F59606}">
      <dgm:prSet/>
      <dgm:spPr/>
      <dgm:t>
        <a:bodyPr/>
        <a:lstStyle/>
        <a:p>
          <a:r>
            <a:rPr lang="en-GB" baseline="0"/>
            <a:t>Accreditation requirements handbook</a:t>
          </a:r>
          <a:endParaRPr lang="en-US"/>
        </a:p>
      </dgm:t>
    </dgm:pt>
    <dgm:pt modelId="{47FB6EA2-95B2-4B3D-BCE3-DCCE0D8AB3C7}" type="parTrans" cxnId="{4B02939E-A24C-4A7A-AB7C-02B29C8B6520}">
      <dgm:prSet/>
      <dgm:spPr/>
      <dgm:t>
        <a:bodyPr/>
        <a:lstStyle/>
        <a:p>
          <a:endParaRPr lang="en-US"/>
        </a:p>
      </dgm:t>
    </dgm:pt>
    <dgm:pt modelId="{421CD140-0614-469A-B6FF-53F5F74AD62C}" type="sibTrans" cxnId="{4B02939E-A24C-4A7A-AB7C-02B29C8B6520}">
      <dgm:prSet/>
      <dgm:spPr/>
      <dgm:t>
        <a:bodyPr/>
        <a:lstStyle/>
        <a:p>
          <a:endParaRPr lang="en-US"/>
        </a:p>
      </dgm:t>
    </dgm:pt>
    <dgm:pt modelId="{2A87CE1D-0C24-4355-8CCB-53B5551DA738}">
      <dgm:prSet/>
      <dgm:spPr/>
      <dgm:t>
        <a:bodyPr/>
        <a:lstStyle/>
        <a:p>
          <a:r>
            <a:rPr lang="en-GB" baseline="0"/>
            <a:t>Sample of Gannt chart for project planning</a:t>
          </a:r>
          <a:endParaRPr lang="en-US"/>
        </a:p>
      </dgm:t>
    </dgm:pt>
    <dgm:pt modelId="{875B7CF7-9C29-4644-9479-3D2FAC82AF31}" type="parTrans" cxnId="{631A6695-3868-4AFA-BD85-7A2019B22664}">
      <dgm:prSet/>
      <dgm:spPr/>
      <dgm:t>
        <a:bodyPr/>
        <a:lstStyle/>
        <a:p>
          <a:endParaRPr lang="en-US"/>
        </a:p>
      </dgm:t>
    </dgm:pt>
    <dgm:pt modelId="{D42800D3-AEBC-4607-9AC8-45F114C2791E}" type="sibTrans" cxnId="{631A6695-3868-4AFA-BD85-7A2019B22664}">
      <dgm:prSet/>
      <dgm:spPr/>
      <dgm:t>
        <a:bodyPr/>
        <a:lstStyle/>
        <a:p>
          <a:endParaRPr lang="en-US"/>
        </a:p>
      </dgm:t>
    </dgm:pt>
    <dgm:pt modelId="{3A5347ED-5407-4B69-B148-70A9EE38F2D0}">
      <dgm:prSet/>
      <dgm:spPr/>
      <dgm:t>
        <a:bodyPr/>
        <a:lstStyle/>
        <a:p>
          <a:r>
            <a:rPr lang="en-GB" baseline="0"/>
            <a:t>A guide how to write the final year project reports</a:t>
          </a:r>
          <a:endParaRPr lang="en-US"/>
        </a:p>
      </dgm:t>
    </dgm:pt>
    <dgm:pt modelId="{B3B1926D-2641-4B43-8AF4-C1BCF12CEB3A}" type="parTrans" cxnId="{C61D0112-39BE-4BCB-AB9A-9CDC051FADB5}">
      <dgm:prSet/>
      <dgm:spPr/>
      <dgm:t>
        <a:bodyPr/>
        <a:lstStyle/>
        <a:p>
          <a:endParaRPr lang="en-US"/>
        </a:p>
      </dgm:t>
    </dgm:pt>
    <dgm:pt modelId="{144D6083-0D88-4817-B81B-25945B900722}" type="sibTrans" cxnId="{C61D0112-39BE-4BCB-AB9A-9CDC051FADB5}">
      <dgm:prSet/>
      <dgm:spPr/>
      <dgm:t>
        <a:bodyPr/>
        <a:lstStyle/>
        <a:p>
          <a:endParaRPr lang="en-US"/>
        </a:p>
      </dgm:t>
    </dgm:pt>
    <dgm:pt modelId="{3AA6F990-3F06-4FFA-978C-970D6266F7F0}">
      <dgm:prSet/>
      <dgm:spPr/>
      <dgm:t>
        <a:bodyPr/>
        <a:lstStyle/>
        <a:p>
          <a:r>
            <a:rPr lang="en-GB" baseline="0"/>
            <a:t>Sample of final reports</a:t>
          </a:r>
          <a:endParaRPr lang="en-US"/>
        </a:p>
      </dgm:t>
    </dgm:pt>
    <dgm:pt modelId="{95E97E3D-BA21-441C-952F-F3E777BA4056}" type="parTrans" cxnId="{E7C89E49-6D92-4FD6-B532-ABD51BB5EDDB}">
      <dgm:prSet/>
      <dgm:spPr/>
      <dgm:t>
        <a:bodyPr/>
        <a:lstStyle/>
        <a:p>
          <a:endParaRPr lang="en-US"/>
        </a:p>
      </dgm:t>
    </dgm:pt>
    <dgm:pt modelId="{AE55F5C4-95C4-456D-BBD0-6D9E37D5DA8C}" type="sibTrans" cxnId="{E7C89E49-6D92-4FD6-B532-ABD51BB5EDDB}">
      <dgm:prSet/>
      <dgm:spPr/>
      <dgm:t>
        <a:bodyPr/>
        <a:lstStyle/>
        <a:p>
          <a:endParaRPr lang="en-US"/>
        </a:p>
      </dgm:t>
    </dgm:pt>
    <dgm:pt modelId="{6C9C4EF6-D6F0-4550-A6AF-58CEEBDEF295}" type="pres">
      <dgm:prSet presAssocID="{443BB233-BA5D-40F0-BECA-F8121071A051}" presName="linear" presStyleCnt="0">
        <dgm:presLayoutVars>
          <dgm:animLvl val="lvl"/>
          <dgm:resizeHandles val="exact"/>
        </dgm:presLayoutVars>
      </dgm:prSet>
      <dgm:spPr/>
    </dgm:pt>
    <dgm:pt modelId="{51B86C97-1651-422B-B8C1-167E38AAE44F}" type="pres">
      <dgm:prSet presAssocID="{88B8FAAA-87E4-4540-9EA0-53AE0FBA37F0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90D8B2EB-413E-4FF4-A5DB-8F71AD64729E}" type="pres">
      <dgm:prSet presAssocID="{C739DCB9-EC6E-4BBD-9962-ED1DBBBAA0AD}" presName="spacer" presStyleCnt="0"/>
      <dgm:spPr/>
    </dgm:pt>
    <dgm:pt modelId="{9B529C26-BFF5-4B79-A1CA-10E85E0FDE0B}" type="pres">
      <dgm:prSet presAssocID="{2BBD5B14-F058-4C80-8F2F-F99A6BC21A14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05ED942B-31DC-41A9-A715-4F3A0D8F4393}" type="pres">
      <dgm:prSet presAssocID="{7AB6413D-6AE4-402E-91CC-74B4C8EF410B}" presName="spacer" presStyleCnt="0"/>
      <dgm:spPr/>
    </dgm:pt>
    <dgm:pt modelId="{7970EF05-7CBE-45F7-99F5-155C6D22BABE}" type="pres">
      <dgm:prSet presAssocID="{0535EA19-C244-42D5-B6CA-880010F59606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3F82D8A5-62D4-4A06-949A-93DD4072D8DD}" type="pres">
      <dgm:prSet presAssocID="{421CD140-0614-469A-B6FF-53F5F74AD62C}" presName="spacer" presStyleCnt="0"/>
      <dgm:spPr/>
    </dgm:pt>
    <dgm:pt modelId="{394655F1-3001-46B3-9274-3237232E1D10}" type="pres">
      <dgm:prSet presAssocID="{2A87CE1D-0C24-4355-8CCB-53B5551DA738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DACCF4F8-D00A-4688-999B-89868A867906}" type="pres">
      <dgm:prSet presAssocID="{D42800D3-AEBC-4607-9AC8-45F114C2791E}" presName="spacer" presStyleCnt="0"/>
      <dgm:spPr/>
    </dgm:pt>
    <dgm:pt modelId="{53CB5EC0-F81C-4174-9E50-17F8D9915265}" type="pres">
      <dgm:prSet presAssocID="{3A5347ED-5407-4B69-B148-70A9EE38F2D0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00AB5265-D06C-45F7-8C70-0DD9AB998A8E}" type="pres">
      <dgm:prSet presAssocID="{144D6083-0D88-4817-B81B-25945B900722}" presName="spacer" presStyleCnt="0"/>
      <dgm:spPr/>
    </dgm:pt>
    <dgm:pt modelId="{AC2115D5-EDE8-48F1-92CB-AD898DC32546}" type="pres">
      <dgm:prSet presAssocID="{3AA6F990-3F06-4FFA-978C-970D6266F7F0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A5245102-51FC-498B-AC91-12BF9C179042}" type="presOf" srcId="{0535EA19-C244-42D5-B6CA-880010F59606}" destId="{7970EF05-7CBE-45F7-99F5-155C6D22BABE}" srcOrd="0" destOrd="0" presId="urn:microsoft.com/office/officeart/2005/8/layout/vList2"/>
    <dgm:cxn modelId="{2A447A03-ED16-4608-BC40-64DB5EF59BD0}" srcId="{443BB233-BA5D-40F0-BECA-F8121071A051}" destId="{2BBD5B14-F058-4C80-8F2F-F99A6BC21A14}" srcOrd="1" destOrd="0" parTransId="{0ABDA59E-A519-4F30-8B6D-C77D4F11BF70}" sibTransId="{7AB6413D-6AE4-402E-91CC-74B4C8EF410B}"/>
    <dgm:cxn modelId="{C61D0112-39BE-4BCB-AB9A-9CDC051FADB5}" srcId="{443BB233-BA5D-40F0-BECA-F8121071A051}" destId="{3A5347ED-5407-4B69-B148-70A9EE38F2D0}" srcOrd="4" destOrd="0" parTransId="{B3B1926D-2641-4B43-8AF4-C1BCF12CEB3A}" sibTransId="{144D6083-0D88-4817-B81B-25945B900722}"/>
    <dgm:cxn modelId="{35259C21-60FA-4FF2-B624-3617013DD451}" type="presOf" srcId="{443BB233-BA5D-40F0-BECA-F8121071A051}" destId="{6C9C4EF6-D6F0-4550-A6AF-58CEEBDEF295}" srcOrd="0" destOrd="0" presId="urn:microsoft.com/office/officeart/2005/8/layout/vList2"/>
    <dgm:cxn modelId="{7BE0FE68-BB65-4E92-8583-FF612D8D39C6}" type="presOf" srcId="{2A87CE1D-0C24-4355-8CCB-53B5551DA738}" destId="{394655F1-3001-46B3-9274-3237232E1D10}" srcOrd="0" destOrd="0" presId="urn:microsoft.com/office/officeart/2005/8/layout/vList2"/>
    <dgm:cxn modelId="{E7C89E49-6D92-4FD6-B532-ABD51BB5EDDB}" srcId="{443BB233-BA5D-40F0-BECA-F8121071A051}" destId="{3AA6F990-3F06-4FFA-978C-970D6266F7F0}" srcOrd="5" destOrd="0" parTransId="{95E97E3D-BA21-441C-952F-F3E777BA4056}" sibTransId="{AE55F5C4-95C4-456D-BBD0-6D9E37D5DA8C}"/>
    <dgm:cxn modelId="{631A6695-3868-4AFA-BD85-7A2019B22664}" srcId="{443BB233-BA5D-40F0-BECA-F8121071A051}" destId="{2A87CE1D-0C24-4355-8CCB-53B5551DA738}" srcOrd="3" destOrd="0" parTransId="{875B7CF7-9C29-4644-9479-3D2FAC82AF31}" sibTransId="{D42800D3-AEBC-4607-9AC8-45F114C2791E}"/>
    <dgm:cxn modelId="{4B02939E-A24C-4A7A-AB7C-02B29C8B6520}" srcId="{443BB233-BA5D-40F0-BECA-F8121071A051}" destId="{0535EA19-C244-42D5-B6CA-880010F59606}" srcOrd="2" destOrd="0" parTransId="{47FB6EA2-95B2-4B3D-BCE3-DCCE0D8AB3C7}" sibTransId="{421CD140-0614-469A-B6FF-53F5F74AD62C}"/>
    <dgm:cxn modelId="{342331A1-D0FB-46EE-9FF7-336E396F706E}" type="presOf" srcId="{3A5347ED-5407-4B69-B148-70A9EE38F2D0}" destId="{53CB5EC0-F81C-4174-9E50-17F8D9915265}" srcOrd="0" destOrd="0" presId="urn:microsoft.com/office/officeart/2005/8/layout/vList2"/>
    <dgm:cxn modelId="{891395B7-0575-4502-8BBA-2F9CC4D749D7}" type="presOf" srcId="{3AA6F990-3F06-4FFA-978C-970D6266F7F0}" destId="{AC2115D5-EDE8-48F1-92CB-AD898DC32546}" srcOrd="0" destOrd="0" presId="urn:microsoft.com/office/officeart/2005/8/layout/vList2"/>
    <dgm:cxn modelId="{27E1F4BA-A5A3-468C-BDE8-9847ED20C5C7}" srcId="{443BB233-BA5D-40F0-BECA-F8121071A051}" destId="{88B8FAAA-87E4-4540-9EA0-53AE0FBA37F0}" srcOrd="0" destOrd="0" parTransId="{394B1064-147F-4BE8-AB46-55DD4944186D}" sibTransId="{C739DCB9-EC6E-4BBD-9962-ED1DBBBAA0AD}"/>
    <dgm:cxn modelId="{A7B18EDF-6CD5-49E5-B966-09BF6AC74621}" type="presOf" srcId="{2BBD5B14-F058-4C80-8F2F-F99A6BC21A14}" destId="{9B529C26-BFF5-4B79-A1CA-10E85E0FDE0B}" srcOrd="0" destOrd="0" presId="urn:microsoft.com/office/officeart/2005/8/layout/vList2"/>
    <dgm:cxn modelId="{58E832EA-5980-49C2-A57F-55C2535CAAEB}" type="presOf" srcId="{88B8FAAA-87E4-4540-9EA0-53AE0FBA37F0}" destId="{51B86C97-1651-422B-B8C1-167E38AAE44F}" srcOrd="0" destOrd="0" presId="urn:microsoft.com/office/officeart/2005/8/layout/vList2"/>
    <dgm:cxn modelId="{65A63887-AFF4-431F-8CAB-155A3088B905}" type="presParOf" srcId="{6C9C4EF6-D6F0-4550-A6AF-58CEEBDEF295}" destId="{51B86C97-1651-422B-B8C1-167E38AAE44F}" srcOrd="0" destOrd="0" presId="urn:microsoft.com/office/officeart/2005/8/layout/vList2"/>
    <dgm:cxn modelId="{CD0612CF-EC06-4A57-829A-3C965408EF27}" type="presParOf" srcId="{6C9C4EF6-D6F0-4550-A6AF-58CEEBDEF295}" destId="{90D8B2EB-413E-4FF4-A5DB-8F71AD64729E}" srcOrd="1" destOrd="0" presId="urn:microsoft.com/office/officeart/2005/8/layout/vList2"/>
    <dgm:cxn modelId="{D61F381B-AFE8-4DE5-82B8-B09CC9A396E8}" type="presParOf" srcId="{6C9C4EF6-D6F0-4550-A6AF-58CEEBDEF295}" destId="{9B529C26-BFF5-4B79-A1CA-10E85E0FDE0B}" srcOrd="2" destOrd="0" presId="urn:microsoft.com/office/officeart/2005/8/layout/vList2"/>
    <dgm:cxn modelId="{F60A27B3-DE6E-49D9-BDCA-C7E541C35D1F}" type="presParOf" srcId="{6C9C4EF6-D6F0-4550-A6AF-58CEEBDEF295}" destId="{05ED942B-31DC-41A9-A715-4F3A0D8F4393}" srcOrd="3" destOrd="0" presId="urn:microsoft.com/office/officeart/2005/8/layout/vList2"/>
    <dgm:cxn modelId="{96E388C3-9DA9-4AD7-A7B7-F9F6695A52A0}" type="presParOf" srcId="{6C9C4EF6-D6F0-4550-A6AF-58CEEBDEF295}" destId="{7970EF05-7CBE-45F7-99F5-155C6D22BABE}" srcOrd="4" destOrd="0" presId="urn:microsoft.com/office/officeart/2005/8/layout/vList2"/>
    <dgm:cxn modelId="{0ED28302-1E93-4D49-B7E0-B46C2F5AF8A7}" type="presParOf" srcId="{6C9C4EF6-D6F0-4550-A6AF-58CEEBDEF295}" destId="{3F82D8A5-62D4-4A06-949A-93DD4072D8DD}" srcOrd="5" destOrd="0" presId="urn:microsoft.com/office/officeart/2005/8/layout/vList2"/>
    <dgm:cxn modelId="{3A1C5099-A8AC-4764-8D35-D4C85C140C1A}" type="presParOf" srcId="{6C9C4EF6-D6F0-4550-A6AF-58CEEBDEF295}" destId="{394655F1-3001-46B3-9274-3237232E1D10}" srcOrd="6" destOrd="0" presId="urn:microsoft.com/office/officeart/2005/8/layout/vList2"/>
    <dgm:cxn modelId="{97F90620-2D51-43CD-9164-A437DE1A303F}" type="presParOf" srcId="{6C9C4EF6-D6F0-4550-A6AF-58CEEBDEF295}" destId="{DACCF4F8-D00A-4688-999B-89868A867906}" srcOrd="7" destOrd="0" presId="urn:microsoft.com/office/officeart/2005/8/layout/vList2"/>
    <dgm:cxn modelId="{A1460D2C-5F48-4920-9FEB-E55D93061C3B}" type="presParOf" srcId="{6C9C4EF6-D6F0-4550-A6AF-58CEEBDEF295}" destId="{53CB5EC0-F81C-4174-9E50-17F8D9915265}" srcOrd="8" destOrd="0" presId="urn:microsoft.com/office/officeart/2005/8/layout/vList2"/>
    <dgm:cxn modelId="{30655E47-01B6-4796-AC2A-E38494DB49CC}" type="presParOf" srcId="{6C9C4EF6-D6F0-4550-A6AF-58CEEBDEF295}" destId="{00AB5265-D06C-45F7-8C70-0DD9AB998A8E}" srcOrd="9" destOrd="0" presId="urn:microsoft.com/office/officeart/2005/8/layout/vList2"/>
    <dgm:cxn modelId="{554F76DE-2520-4E1C-AB97-865B1CAED70A}" type="presParOf" srcId="{6C9C4EF6-D6F0-4550-A6AF-58CEEBDEF295}" destId="{AC2115D5-EDE8-48F1-92CB-AD898DC32546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697BFDE-DCBB-4DA5-9659-6E1BFA1D1903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7FAB76C-9FDD-4B1E-BE80-3EBEE1A85512}">
      <dgm:prSet/>
      <dgm:spPr/>
      <dgm:t>
        <a:bodyPr/>
        <a:lstStyle/>
        <a:p>
          <a:r>
            <a:rPr lang="en-GB" baseline="0"/>
            <a:t>Final project is an integral part of most engineering programmes at UK universities</a:t>
          </a:r>
          <a:endParaRPr lang="en-US"/>
        </a:p>
      </dgm:t>
    </dgm:pt>
    <dgm:pt modelId="{F05192C1-3679-46CD-B06E-7F8A78C22ED9}" type="parTrans" cxnId="{EC0E4773-3E23-4D4C-903C-D059EFC377DE}">
      <dgm:prSet/>
      <dgm:spPr/>
      <dgm:t>
        <a:bodyPr/>
        <a:lstStyle/>
        <a:p>
          <a:endParaRPr lang="en-US"/>
        </a:p>
      </dgm:t>
    </dgm:pt>
    <dgm:pt modelId="{F9DC704C-E4E5-4C50-8178-B63CB0329DB5}" type="sibTrans" cxnId="{EC0E4773-3E23-4D4C-903C-D059EFC377DE}">
      <dgm:prSet/>
      <dgm:spPr/>
      <dgm:t>
        <a:bodyPr/>
        <a:lstStyle/>
        <a:p>
          <a:endParaRPr lang="en-US"/>
        </a:p>
      </dgm:t>
    </dgm:pt>
    <dgm:pt modelId="{B7A03B7B-85F2-4A3E-8C24-9F08A3C137DE}">
      <dgm:prSet/>
      <dgm:spPr/>
      <dgm:t>
        <a:bodyPr/>
        <a:lstStyle/>
        <a:p>
          <a:r>
            <a:rPr lang="en-GB" baseline="0"/>
            <a:t>Final year project will provide the students a flavour what to expect when they join the workforce after graduation</a:t>
          </a:r>
          <a:endParaRPr lang="en-US"/>
        </a:p>
      </dgm:t>
    </dgm:pt>
    <dgm:pt modelId="{1C3E9270-239E-413A-A76B-479C066B9C18}" type="parTrans" cxnId="{9B1BE303-5908-4D59-81E8-7855A0AE8978}">
      <dgm:prSet/>
      <dgm:spPr/>
      <dgm:t>
        <a:bodyPr/>
        <a:lstStyle/>
        <a:p>
          <a:endParaRPr lang="en-US"/>
        </a:p>
      </dgm:t>
    </dgm:pt>
    <dgm:pt modelId="{FE2B3FA1-3383-4CFA-9F92-7FB365F7C9A5}" type="sibTrans" cxnId="{9B1BE303-5908-4D59-81E8-7855A0AE8978}">
      <dgm:prSet/>
      <dgm:spPr/>
      <dgm:t>
        <a:bodyPr/>
        <a:lstStyle/>
        <a:p>
          <a:endParaRPr lang="en-US"/>
        </a:p>
      </dgm:t>
    </dgm:pt>
    <dgm:pt modelId="{03BCFA49-F37B-4362-86D2-679DDABAD2B1}">
      <dgm:prSet/>
      <dgm:spPr/>
      <dgm:t>
        <a:bodyPr/>
        <a:lstStyle/>
        <a:p>
          <a:r>
            <a:rPr lang="en-GB" baseline="0"/>
            <a:t>Project should have clear aim and objectives</a:t>
          </a:r>
          <a:endParaRPr lang="en-US"/>
        </a:p>
      </dgm:t>
    </dgm:pt>
    <dgm:pt modelId="{20C5980B-8471-4F10-9832-F9CB8F4534C0}" type="parTrans" cxnId="{97409DBF-24F0-40FF-94CC-45EE389E4F85}">
      <dgm:prSet/>
      <dgm:spPr/>
      <dgm:t>
        <a:bodyPr/>
        <a:lstStyle/>
        <a:p>
          <a:endParaRPr lang="en-US"/>
        </a:p>
      </dgm:t>
    </dgm:pt>
    <dgm:pt modelId="{BE45FA00-5C57-42B1-A7AA-FD85292B40DC}" type="sibTrans" cxnId="{97409DBF-24F0-40FF-94CC-45EE389E4F85}">
      <dgm:prSet/>
      <dgm:spPr/>
      <dgm:t>
        <a:bodyPr/>
        <a:lstStyle/>
        <a:p>
          <a:endParaRPr lang="en-US"/>
        </a:p>
      </dgm:t>
    </dgm:pt>
    <dgm:pt modelId="{0F1CB489-B673-4554-B474-28304A2FA68E}">
      <dgm:prSet/>
      <dgm:spPr/>
      <dgm:t>
        <a:bodyPr/>
        <a:lstStyle/>
        <a:p>
          <a:r>
            <a:rPr lang="en-GB" baseline="0"/>
            <a:t>Students should carefully plan their project to achieve the aim and objectives of their projects</a:t>
          </a:r>
          <a:endParaRPr lang="en-US"/>
        </a:p>
      </dgm:t>
    </dgm:pt>
    <dgm:pt modelId="{1993B531-D314-4E33-857D-8DFBBBAE2FD3}" type="parTrans" cxnId="{C4822DF7-A548-4486-9C93-800F56B7FBEA}">
      <dgm:prSet/>
      <dgm:spPr/>
      <dgm:t>
        <a:bodyPr/>
        <a:lstStyle/>
        <a:p>
          <a:endParaRPr lang="en-US"/>
        </a:p>
      </dgm:t>
    </dgm:pt>
    <dgm:pt modelId="{67E47B4E-5FCB-4D75-A178-D9879459F807}" type="sibTrans" cxnId="{C4822DF7-A548-4486-9C93-800F56B7FBEA}">
      <dgm:prSet/>
      <dgm:spPr/>
      <dgm:t>
        <a:bodyPr/>
        <a:lstStyle/>
        <a:p>
          <a:endParaRPr lang="en-US"/>
        </a:p>
      </dgm:t>
    </dgm:pt>
    <dgm:pt modelId="{5454E406-707F-415C-949E-B1316FE61CFF}">
      <dgm:prSet/>
      <dgm:spPr/>
      <dgm:t>
        <a:bodyPr/>
        <a:lstStyle/>
        <a:p>
          <a:r>
            <a:rPr lang="en-GB" baseline="0"/>
            <a:t>The supervisor will guide the students and monitor their progress throughout the project</a:t>
          </a:r>
          <a:endParaRPr lang="en-US"/>
        </a:p>
      </dgm:t>
    </dgm:pt>
    <dgm:pt modelId="{068BCFD7-1E39-48A5-A289-4F9177D2DA86}" type="parTrans" cxnId="{4752DF40-5AAF-4A59-8EE5-9A88AE1B720F}">
      <dgm:prSet/>
      <dgm:spPr/>
      <dgm:t>
        <a:bodyPr/>
        <a:lstStyle/>
        <a:p>
          <a:endParaRPr lang="en-US"/>
        </a:p>
      </dgm:t>
    </dgm:pt>
    <dgm:pt modelId="{0AF5DBBE-7F5C-49F9-A9B0-AACE9973E5BB}" type="sibTrans" cxnId="{4752DF40-5AAF-4A59-8EE5-9A88AE1B720F}">
      <dgm:prSet/>
      <dgm:spPr/>
      <dgm:t>
        <a:bodyPr/>
        <a:lstStyle/>
        <a:p>
          <a:endParaRPr lang="en-US"/>
        </a:p>
      </dgm:t>
    </dgm:pt>
    <dgm:pt modelId="{5B542B1A-2F2E-4792-AE32-48F22AD20F2F}">
      <dgm:prSet/>
      <dgm:spPr/>
      <dgm:t>
        <a:bodyPr/>
        <a:lstStyle/>
        <a:p>
          <a:r>
            <a:rPr lang="en-GB" baseline="0" dirty="0"/>
            <a:t>An independent internal examiner will also help in order to maintain the standards of the projects</a:t>
          </a:r>
          <a:endParaRPr lang="en-US" dirty="0"/>
        </a:p>
      </dgm:t>
    </dgm:pt>
    <dgm:pt modelId="{5214AB31-4349-418E-A205-8680AFCE171C}" type="parTrans" cxnId="{09DCFE14-834E-43A9-A2B6-19F8A3F857C8}">
      <dgm:prSet/>
      <dgm:spPr/>
      <dgm:t>
        <a:bodyPr/>
        <a:lstStyle/>
        <a:p>
          <a:endParaRPr lang="en-US"/>
        </a:p>
      </dgm:t>
    </dgm:pt>
    <dgm:pt modelId="{884155B1-FA6A-4E68-9E59-BC30ED993311}" type="sibTrans" cxnId="{09DCFE14-834E-43A9-A2B6-19F8A3F857C8}">
      <dgm:prSet/>
      <dgm:spPr/>
      <dgm:t>
        <a:bodyPr/>
        <a:lstStyle/>
        <a:p>
          <a:endParaRPr lang="en-US"/>
        </a:p>
      </dgm:t>
    </dgm:pt>
    <dgm:pt modelId="{646AE29D-6330-4DB4-BFE4-A6A2A2A2E147}">
      <dgm:prSet/>
      <dgm:spPr/>
      <dgm:t>
        <a:bodyPr/>
        <a:lstStyle/>
        <a:p>
          <a:r>
            <a:rPr lang="en-GB" baseline="0"/>
            <a:t>Projects are assessed by assessing the final report (dissertation, thesis) and conducting viva to establish if it is the student work or not. </a:t>
          </a:r>
          <a:endParaRPr lang="en-US"/>
        </a:p>
      </dgm:t>
    </dgm:pt>
    <dgm:pt modelId="{89F072E4-F666-437A-8CD4-59A71043531B}" type="parTrans" cxnId="{5973EC17-29B6-49A6-8D87-675CD4343AD3}">
      <dgm:prSet/>
      <dgm:spPr/>
      <dgm:t>
        <a:bodyPr/>
        <a:lstStyle/>
        <a:p>
          <a:endParaRPr lang="en-US"/>
        </a:p>
      </dgm:t>
    </dgm:pt>
    <dgm:pt modelId="{9FAB6DFE-5C1D-4011-863B-E42E8692E3BE}" type="sibTrans" cxnId="{5973EC17-29B6-49A6-8D87-675CD4343AD3}">
      <dgm:prSet/>
      <dgm:spPr/>
      <dgm:t>
        <a:bodyPr/>
        <a:lstStyle/>
        <a:p>
          <a:endParaRPr lang="en-US"/>
        </a:p>
      </dgm:t>
    </dgm:pt>
    <dgm:pt modelId="{7A94D7F5-060A-4A7A-AE21-E57A62D3BB8E}" type="pres">
      <dgm:prSet presAssocID="{B697BFDE-DCBB-4DA5-9659-6E1BFA1D1903}" presName="linear" presStyleCnt="0">
        <dgm:presLayoutVars>
          <dgm:animLvl val="lvl"/>
          <dgm:resizeHandles val="exact"/>
        </dgm:presLayoutVars>
      </dgm:prSet>
      <dgm:spPr/>
    </dgm:pt>
    <dgm:pt modelId="{4A4EAD03-F9CA-44C5-AC91-62707E8D98A7}" type="pres">
      <dgm:prSet presAssocID="{C7FAB76C-9FDD-4B1E-BE80-3EBEE1A85512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66595D88-70FA-43FC-BA6E-5092D14152FE}" type="pres">
      <dgm:prSet presAssocID="{F9DC704C-E4E5-4C50-8178-B63CB0329DB5}" presName="spacer" presStyleCnt="0"/>
      <dgm:spPr/>
    </dgm:pt>
    <dgm:pt modelId="{87F006CA-A774-49E4-86B1-BEF5FD97AEF2}" type="pres">
      <dgm:prSet presAssocID="{B7A03B7B-85F2-4A3E-8C24-9F08A3C137DE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9CECB92C-3B75-47DE-9AB9-72A6C755305A}" type="pres">
      <dgm:prSet presAssocID="{FE2B3FA1-3383-4CFA-9F92-7FB365F7C9A5}" presName="spacer" presStyleCnt="0"/>
      <dgm:spPr/>
    </dgm:pt>
    <dgm:pt modelId="{02517806-B894-442C-81F9-A6A2620A147A}" type="pres">
      <dgm:prSet presAssocID="{03BCFA49-F37B-4362-86D2-679DDABAD2B1}" presName="parentText" presStyleLbl="node1" presStyleIdx="2" presStyleCnt="7" custScaleY="89289">
        <dgm:presLayoutVars>
          <dgm:chMax val="0"/>
          <dgm:bulletEnabled val="1"/>
        </dgm:presLayoutVars>
      </dgm:prSet>
      <dgm:spPr/>
    </dgm:pt>
    <dgm:pt modelId="{6E705950-A1B7-4F9E-996A-C50F8D5A6F23}" type="pres">
      <dgm:prSet presAssocID="{BE45FA00-5C57-42B1-A7AA-FD85292B40DC}" presName="spacer" presStyleCnt="0"/>
      <dgm:spPr/>
    </dgm:pt>
    <dgm:pt modelId="{0E7BF338-46BE-40F0-97D5-564460577C6A}" type="pres">
      <dgm:prSet presAssocID="{0F1CB489-B673-4554-B474-28304A2FA68E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ED5700B8-C0C6-439B-A4C9-0E31B8F1567D}" type="pres">
      <dgm:prSet presAssocID="{67E47B4E-5FCB-4D75-A178-D9879459F807}" presName="spacer" presStyleCnt="0"/>
      <dgm:spPr/>
    </dgm:pt>
    <dgm:pt modelId="{4BD3BA1C-5816-41DA-A8CB-04468210FABE}" type="pres">
      <dgm:prSet presAssocID="{5454E406-707F-415C-949E-B1316FE61CFF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C9D612FF-BFD3-4EC2-BF3D-B8B94A2B9443}" type="pres">
      <dgm:prSet presAssocID="{0AF5DBBE-7F5C-49F9-A9B0-AACE9973E5BB}" presName="spacer" presStyleCnt="0"/>
      <dgm:spPr/>
    </dgm:pt>
    <dgm:pt modelId="{63B167A4-DCF8-4585-BA7A-FC6EE22DA976}" type="pres">
      <dgm:prSet presAssocID="{5B542B1A-2F2E-4792-AE32-48F22AD20F2F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6C99059A-0D48-4783-96D1-9C34C4E0C9E2}" type="pres">
      <dgm:prSet presAssocID="{884155B1-FA6A-4E68-9E59-BC30ED993311}" presName="spacer" presStyleCnt="0"/>
      <dgm:spPr/>
    </dgm:pt>
    <dgm:pt modelId="{2AC2EC44-D81F-41EE-A99E-0E92534FC7DD}" type="pres">
      <dgm:prSet presAssocID="{646AE29D-6330-4DB4-BFE4-A6A2A2A2E147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9B1BE303-5908-4D59-81E8-7855A0AE8978}" srcId="{B697BFDE-DCBB-4DA5-9659-6E1BFA1D1903}" destId="{B7A03B7B-85F2-4A3E-8C24-9F08A3C137DE}" srcOrd="1" destOrd="0" parTransId="{1C3E9270-239E-413A-A76B-479C066B9C18}" sibTransId="{FE2B3FA1-3383-4CFA-9F92-7FB365F7C9A5}"/>
    <dgm:cxn modelId="{5709ED12-B1B7-414C-A782-E36DF35871D5}" type="presOf" srcId="{B7A03B7B-85F2-4A3E-8C24-9F08A3C137DE}" destId="{87F006CA-A774-49E4-86B1-BEF5FD97AEF2}" srcOrd="0" destOrd="0" presId="urn:microsoft.com/office/officeart/2005/8/layout/vList2"/>
    <dgm:cxn modelId="{09DCFE14-834E-43A9-A2B6-19F8A3F857C8}" srcId="{B697BFDE-DCBB-4DA5-9659-6E1BFA1D1903}" destId="{5B542B1A-2F2E-4792-AE32-48F22AD20F2F}" srcOrd="5" destOrd="0" parTransId="{5214AB31-4349-418E-A205-8680AFCE171C}" sibTransId="{884155B1-FA6A-4E68-9E59-BC30ED993311}"/>
    <dgm:cxn modelId="{FE15BF15-4D51-4D96-9724-CF4504A6723A}" type="presOf" srcId="{5B542B1A-2F2E-4792-AE32-48F22AD20F2F}" destId="{63B167A4-DCF8-4585-BA7A-FC6EE22DA976}" srcOrd="0" destOrd="0" presId="urn:microsoft.com/office/officeart/2005/8/layout/vList2"/>
    <dgm:cxn modelId="{5973EC17-29B6-49A6-8D87-675CD4343AD3}" srcId="{B697BFDE-DCBB-4DA5-9659-6E1BFA1D1903}" destId="{646AE29D-6330-4DB4-BFE4-A6A2A2A2E147}" srcOrd="6" destOrd="0" parTransId="{89F072E4-F666-437A-8CD4-59A71043531B}" sibTransId="{9FAB6DFE-5C1D-4011-863B-E42E8692E3BE}"/>
    <dgm:cxn modelId="{BA059828-3CE7-4870-9A55-F165628F6465}" type="presOf" srcId="{5454E406-707F-415C-949E-B1316FE61CFF}" destId="{4BD3BA1C-5816-41DA-A8CB-04468210FABE}" srcOrd="0" destOrd="0" presId="urn:microsoft.com/office/officeart/2005/8/layout/vList2"/>
    <dgm:cxn modelId="{4752DF40-5AAF-4A59-8EE5-9A88AE1B720F}" srcId="{B697BFDE-DCBB-4DA5-9659-6E1BFA1D1903}" destId="{5454E406-707F-415C-949E-B1316FE61CFF}" srcOrd="4" destOrd="0" parTransId="{068BCFD7-1E39-48A5-A289-4F9177D2DA86}" sibTransId="{0AF5DBBE-7F5C-49F9-A9B0-AACE9973E5BB}"/>
    <dgm:cxn modelId="{EC0E4773-3E23-4D4C-903C-D059EFC377DE}" srcId="{B697BFDE-DCBB-4DA5-9659-6E1BFA1D1903}" destId="{C7FAB76C-9FDD-4B1E-BE80-3EBEE1A85512}" srcOrd="0" destOrd="0" parTransId="{F05192C1-3679-46CD-B06E-7F8A78C22ED9}" sibTransId="{F9DC704C-E4E5-4C50-8178-B63CB0329DB5}"/>
    <dgm:cxn modelId="{731FD755-A36E-41F1-8CDA-64712C13227A}" type="presOf" srcId="{C7FAB76C-9FDD-4B1E-BE80-3EBEE1A85512}" destId="{4A4EAD03-F9CA-44C5-AC91-62707E8D98A7}" srcOrd="0" destOrd="0" presId="urn:microsoft.com/office/officeart/2005/8/layout/vList2"/>
    <dgm:cxn modelId="{4B581D8D-C2F9-4762-A85E-83B2AF9F95BF}" type="presOf" srcId="{0F1CB489-B673-4554-B474-28304A2FA68E}" destId="{0E7BF338-46BE-40F0-97D5-564460577C6A}" srcOrd="0" destOrd="0" presId="urn:microsoft.com/office/officeart/2005/8/layout/vList2"/>
    <dgm:cxn modelId="{AE1B9E9D-F7DD-48C8-93CB-1DEDDC70893E}" type="presOf" srcId="{646AE29D-6330-4DB4-BFE4-A6A2A2A2E147}" destId="{2AC2EC44-D81F-41EE-A99E-0E92534FC7DD}" srcOrd="0" destOrd="0" presId="urn:microsoft.com/office/officeart/2005/8/layout/vList2"/>
    <dgm:cxn modelId="{97409DBF-24F0-40FF-94CC-45EE389E4F85}" srcId="{B697BFDE-DCBB-4DA5-9659-6E1BFA1D1903}" destId="{03BCFA49-F37B-4362-86D2-679DDABAD2B1}" srcOrd="2" destOrd="0" parTransId="{20C5980B-8471-4F10-9832-F9CB8F4534C0}" sibTransId="{BE45FA00-5C57-42B1-A7AA-FD85292B40DC}"/>
    <dgm:cxn modelId="{A71EDAD2-74B7-426D-BD88-7B2FEECF41CA}" type="presOf" srcId="{03BCFA49-F37B-4362-86D2-679DDABAD2B1}" destId="{02517806-B894-442C-81F9-A6A2620A147A}" srcOrd="0" destOrd="0" presId="urn:microsoft.com/office/officeart/2005/8/layout/vList2"/>
    <dgm:cxn modelId="{8F923AE9-C0D4-4DCE-9EF3-53926794EF3C}" type="presOf" srcId="{B697BFDE-DCBB-4DA5-9659-6E1BFA1D1903}" destId="{7A94D7F5-060A-4A7A-AE21-E57A62D3BB8E}" srcOrd="0" destOrd="0" presId="urn:microsoft.com/office/officeart/2005/8/layout/vList2"/>
    <dgm:cxn modelId="{C4822DF7-A548-4486-9C93-800F56B7FBEA}" srcId="{B697BFDE-DCBB-4DA5-9659-6E1BFA1D1903}" destId="{0F1CB489-B673-4554-B474-28304A2FA68E}" srcOrd="3" destOrd="0" parTransId="{1993B531-D314-4E33-857D-8DFBBBAE2FD3}" sibTransId="{67E47B4E-5FCB-4D75-A178-D9879459F807}"/>
    <dgm:cxn modelId="{BD0AE0B5-F66A-47CB-8967-AB35F547B5BD}" type="presParOf" srcId="{7A94D7F5-060A-4A7A-AE21-E57A62D3BB8E}" destId="{4A4EAD03-F9CA-44C5-AC91-62707E8D98A7}" srcOrd="0" destOrd="0" presId="urn:microsoft.com/office/officeart/2005/8/layout/vList2"/>
    <dgm:cxn modelId="{424B495D-BB32-41E2-AC87-2C472CECE3E5}" type="presParOf" srcId="{7A94D7F5-060A-4A7A-AE21-E57A62D3BB8E}" destId="{66595D88-70FA-43FC-BA6E-5092D14152FE}" srcOrd="1" destOrd="0" presId="urn:microsoft.com/office/officeart/2005/8/layout/vList2"/>
    <dgm:cxn modelId="{610963FB-4375-4B2C-B012-0F608211E316}" type="presParOf" srcId="{7A94D7F5-060A-4A7A-AE21-E57A62D3BB8E}" destId="{87F006CA-A774-49E4-86B1-BEF5FD97AEF2}" srcOrd="2" destOrd="0" presId="urn:microsoft.com/office/officeart/2005/8/layout/vList2"/>
    <dgm:cxn modelId="{E689CF8F-1BD4-4093-B99C-7FE0150E7C0F}" type="presParOf" srcId="{7A94D7F5-060A-4A7A-AE21-E57A62D3BB8E}" destId="{9CECB92C-3B75-47DE-9AB9-72A6C755305A}" srcOrd="3" destOrd="0" presId="urn:microsoft.com/office/officeart/2005/8/layout/vList2"/>
    <dgm:cxn modelId="{6E62E190-415A-4151-A32C-E917D2A01EF3}" type="presParOf" srcId="{7A94D7F5-060A-4A7A-AE21-E57A62D3BB8E}" destId="{02517806-B894-442C-81F9-A6A2620A147A}" srcOrd="4" destOrd="0" presId="urn:microsoft.com/office/officeart/2005/8/layout/vList2"/>
    <dgm:cxn modelId="{55BAC103-FEF6-4A38-BFA1-178504296B85}" type="presParOf" srcId="{7A94D7F5-060A-4A7A-AE21-E57A62D3BB8E}" destId="{6E705950-A1B7-4F9E-996A-C50F8D5A6F23}" srcOrd="5" destOrd="0" presId="urn:microsoft.com/office/officeart/2005/8/layout/vList2"/>
    <dgm:cxn modelId="{7F66F2E4-1A7B-4CFA-91CE-278F336A1F3F}" type="presParOf" srcId="{7A94D7F5-060A-4A7A-AE21-E57A62D3BB8E}" destId="{0E7BF338-46BE-40F0-97D5-564460577C6A}" srcOrd="6" destOrd="0" presId="urn:microsoft.com/office/officeart/2005/8/layout/vList2"/>
    <dgm:cxn modelId="{7E1FAEBF-1A93-4092-BCE6-5EA18B31D296}" type="presParOf" srcId="{7A94D7F5-060A-4A7A-AE21-E57A62D3BB8E}" destId="{ED5700B8-C0C6-439B-A4C9-0E31B8F1567D}" srcOrd="7" destOrd="0" presId="urn:microsoft.com/office/officeart/2005/8/layout/vList2"/>
    <dgm:cxn modelId="{CA1A9BB7-ECCB-4079-9C83-A3077F135855}" type="presParOf" srcId="{7A94D7F5-060A-4A7A-AE21-E57A62D3BB8E}" destId="{4BD3BA1C-5816-41DA-A8CB-04468210FABE}" srcOrd="8" destOrd="0" presId="urn:microsoft.com/office/officeart/2005/8/layout/vList2"/>
    <dgm:cxn modelId="{1BF53D18-A810-4F04-85E2-8C183CC5394F}" type="presParOf" srcId="{7A94D7F5-060A-4A7A-AE21-E57A62D3BB8E}" destId="{C9D612FF-BFD3-4EC2-BF3D-B8B94A2B9443}" srcOrd="9" destOrd="0" presId="urn:microsoft.com/office/officeart/2005/8/layout/vList2"/>
    <dgm:cxn modelId="{804C1B09-BEA4-48DA-A63E-36AA966B73B9}" type="presParOf" srcId="{7A94D7F5-060A-4A7A-AE21-E57A62D3BB8E}" destId="{63B167A4-DCF8-4585-BA7A-FC6EE22DA976}" srcOrd="10" destOrd="0" presId="urn:microsoft.com/office/officeart/2005/8/layout/vList2"/>
    <dgm:cxn modelId="{57880E0B-CA07-4359-9584-FC14796220ED}" type="presParOf" srcId="{7A94D7F5-060A-4A7A-AE21-E57A62D3BB8E}" destId="{6C99059A-0D48-4783-96D1-9C34C4E0C9E2}" srcOrd="11" destOrd="0" presId="urn:microsoft.com/office/officeart/2005/8/layout/vList2"/>
    <dgm:cxn modelId="{D7A7C85C-0D1D-4E5B-8FC7-E61A12E93F24}" type="presParOf" srcId="{7A94D7F5-060A-4A7A-AE21-E57A62D3BB8E}" destId="{2AC2EC44-D81F-41EE-A99E-0E92534FC7DD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85AECB9-9662-422E-8415-3107BF163EEB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45655F4D-09D5-4272-B252-F453D2213BCE}">
      <dgm:prSet/>
      <dgm:spPr/>
      <dgm:t>
        <a:bodyPr/>
        <a:lstStyle/>
        <a:p>
          <a:pPr>
            <a:defRPr cap="all"/>
          </a:pPr>
          <a:r>
            <a:rPr lang="en-GB"/>
            <a:t>Thanks for your attention.</a:t>
          </a:r>
          <a:endParaRPr lang="en-US"/>
        </a:p>
      </dgm:t>
    </dgm:pt>
    <dgm:pt modelId="{48AC0AAE-3573-43C0-AA5A-1518C375A458}" type="parTrans" cxnId="{CE71C321-CA62-4CD3-97CD-088CE3E485EB}">
      <dgm:prSet/>
      <dgm:spPr/>
      <dgm:t>
        <a:bodyPr/>
        <a:lstStyle/>
        <a:p>
          <a:endParaRPr lang="en-US"/>
        </a:p>
      </dgm:t>
    </dgm:pt>
    <dgm:pt modelId="{27D4C0D7-CDA9-4566-B1BA-F99C9FB9CDF7}" type="sibTrans" cxnId="{CE71C321-CA62-4CD3-97CD-088CE3E485EB}">
      <dgm:prSet/>
      <dgm:spPr/>
      <dgm:t>
        <a:bodyPr/>
        <a:lstStyle/>
        <a:p>
          <a:endParaRPr lang="en-US"/>
        </a:p>
      </dgm:t>
    </dgm:pt>
    <dgm:pt modelId="{08EEC663-D8D7-489A-9784-2F722FC7D101}">
      <dgm:prSet/>
      <dgm:spPr/>
      <dgm:t>
        <a:bodyPr/>
        <a:lstStyle/>
        <a:p>
          <a:pPr>
            <a:defRPr cap="all"/>
          </a:pPr>
          <a:r>
            <a:rPr lang="en-GB"/>
            <a:t>Any Question?</a:t>
          </a:r>
          <a:endParaRPr lang="en-US"/>
        </a:p>
      </dgm:t>
    </dgm:pt>
    <dgm:pt modelId="{B520B878-1034-4B61-ACE1-7184B71F85C6}" type="parTrans" cxnId="{0E701C87-DE6F-4BC1-8708-D8D08D58BF3C}">
      <dgm:prSet/>
      <dgm:spPr/>
      <dgm:t>
        <a:bodyPr/>
        <a:lstStyle/>
        <a:p>
          <a:endParaRPr lang="en-US"/>
        </a:p>
      </dgm:t>
    </dgm:pt>
    <dgm:pt modelId="{AA28958F-8F64-419A-8C05-062701FB3C45}" type="sibTrans" cxnId="{0E701C87-DE6F-4BC1-8708-D8D08D58BF3C}">
      <dgm:prSet/>
      <dgm:spPr/>
      <dgm:t>
        <a:bodyPr/>
        <a:lstStyle/>
        <a:p>
          <a:endParaRPr lang="en-US"/>
        </a:p>
      </dgm:t>
    </dgm:pt>
    <dgm:pt modelId="{691E38C9-ADCF-485A-906A-D625805443E6}" type="pres">
      <dgm:prSet presAssocID="{B85AECB9-9662-422E-8415-3107BF163EEB}" presName="root" presStyleCnt="0">
        <dgm:presLayoutVars>
          <dgm:dir/>
          <dgm:resizeHandles val="exact"/>
        </dgm:presLayoutVars>
      </dgm:prSet>
      <dgm:spPr/>
    </dgm:pt>
    <dgm:pt modelId="{A27C561E-F820-483E-8EE1-3DC1A34D8F95}" type="pres">
      <dgm:prSet presAssocID="{45655F4D-09D5-4272-B252-F453D2213BCE}" presName="compNode" presStyleCnt="0"/>
      <dgm:spPr/>
    </dgm:pt>
    <dgm:pt modelId="{CC4A5B26-5FD3-4AC7-B68B-2E160C396A8B}" type="pres">
      <dgm:prSet presAssocID="{45655F4D-09D5-4272-B252-F453D2213BCE}" presName="iconBgRect" presStyleLbl="bgShp" presStyleIdx="0" presStyleCnt="2"/>
      <dgm:spPr>
        <a:solidFill>
          <a:srgbClr val="FFC000"/>
        </a:solidFill>
      </dgm:spPr>
    </dgm:pt>
    <dgm:pt modelId="{E0CA0880-E3E1-4F46-9EFD-FA085FDB465B}" type="pres">
      <dgm:prSet presAssocID="{45655F4D-09D5-4272-B252-F453D2213BCE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miling Face with No Fill"/>
        </a:ext>
      </dgm:extLst>
    </dgm:pt>
    <dgm:pt modelId="{497295AC-8312-4D08-9E90-2FD006B70F4C}" type="pres">
      <dgm:prSet presAssocID="{45655F4D-09D5-4272-B252-F453D2213BCE}" presName="spaceRect" presStyleCnt="0"/>
      <dgm:spPr/>
    </dgm:pt>
    <dgm:pt modelId="{C108F024-B1D8-4C8F-9FA7-D540A20E9E60}" type="pres">
      <dgm:prSet presAssocID="{45655F4D-09D5-4272-B252-F453D2213BCE}" presName="textRect" presStyleLbl="revTx" presStyleIdx="0" presStyleCnt="2">
        <dgm:presLayoutVars>
          <dgm:chMax val="1"/>
          <dgm:chPref val="1"/>
        </dgm:presLayoutVars>
      </dgm:prSet>
      <dgm:spPr/>
    </dgm:pt>
    <dgm:pt modelId="{065EEA57-87EE-45BD-8CF3-0336BAAB94D3}" type="pres">
      <dgm:prSet presAssocID="{27D4C0D7-CDA9-4566-B1BA-F99C9FB9CDF7}" presName="sibTrans" presStyleCnt="0"/>
      <dgm:spPr/>
    </dgm:pt>
    <dgm:pt modelId="{DDB4EB6D-FA67-4C1D-A7F3-ADAC31F04875}" type="pres">
      <dgm:prSet presAssocID="{08EEC663-D8D7-489A-9784-2F722FC7D101}" presName="compNode" presStyleCnt="0"/>
      <dgm:spPr/>
    </dgm:pt>
    <dgm:pt modelId="{9E47F659-D54F-4BA2-8F1A-1DFC7AD4476F}" type="pres">
      <dgm:prSet presAssocID="{08EEC663-D8D7-489A-9784-2F722FC7D101}" presName="iconBgRect" presStyleLbl="bgShp" presStyleIdx="1" presStyleCnt="2"/>
      <dgm:spPr>
        <a:solidFill>
          <a:srgbClr val="92D050"/>
        </a:solidFill>
      </dgm:spPr>
    </dgm:pt>
    <dgm:pt modelId="{EAAD28E8-1C1E-435C-80C9-5C4F80F99F1A}" type="pres">
      <dgm:prSet presAssocID="{08EEC663-D8D7-489A-9784-2F722FC7D101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 mark"/>
        </a:ext>
      </dgm:extLst>
    </dgm:pt>
    <dgm:pt modelId="{534632C3-7F1E-4B1A-B9A6-A0E0D76B5BE0}" type="pres">
      <dgm:prSet presAssocID="{08EEC663-D8D7-489A-9784-2F722FC7D101}" presName="spaceRect" presStyleCnt="0"/>
      <dgm:spPr/>
    </dgm:pt>
    <dgm:pt modelId="{C11CD0CE-99FD-40A7-AF90-4201085A497D}" type="pres">
      <dgm:prSet presAssocID="{08EEC663-D8D7-489A-9784-2F722FC7D101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ED512C04-E227-4BF1-BF2E-8349E82A576B}" type="presOf" srcId="{B85AECB9-9662-422E-8415-3107BF163EEB}" destId="{691E38C9-ADCF-485A-906A-D625805443E6}" srcOrd="0" destOrd="0" presId="urn:microsoft.com/office/officeart/2018/5/layout/IconCircleLabelList"/>
    <dgm:cxn modelId="{CE71C321-CA62-4CD3-97CD-088CE3E485EB}" srcId="{B85AECB9-9662-422E-8415-3107BF163EEB}" destId="{45655F4D-09D5-4272-B252-F453D2213BCE}" srcOrd="0" destOrd="0" parTransId="{48AC0AAE-3573-43C0-AA5A-1518C375A458}" sibTransId="{27D4C0D7-CDA9-4566-B1BA-F99C9FB9CDF7}"/>
    <dgm:cxn modelId="{51221446-1145-4A65-91D7-268D8D322777}" type="presOf" srcId="{45655F4D-09D5-4272-B252-F453D2213BCE}" destId="{C108F024-B1D8-4C8F-9FA7-D540A20E9E60}" srcOrd="0" destOrd="0" presId="urn:microsoft.com/office/officeart/2018/5/layout/IconCircleLabelList"/>
    <dgm:cxn modelId="{0E701C87-DE6F-4BC1-8708-D8D08D58BF3C}" srcId="{B85AECB9-9662-422E-8415-3107BF163EEB}" destId="{08EEC663-D8D7-489A-9784-2F722FC7D101}" srcOrd="1" destOrd="0" parTransId="{B520B878-1034-4B61-ACE1-7184B71F85C6}" sibTransId="{AA28958F-8F64-419A-8C05-062701FB3C45}"/>
    <dgm:cxn modelId="{07819E8D-504A-4B4D-8F7A-D3407D415DFE}" type="presOf" srcId="{08EEC663-D8D7-489A-9784-2F722FC7D101}" destId="{C11CD0CE-99FD-40A7-AF90-4201085A497D}" srcOrd="0" destOrd="0" presId="urn:microsoft.com/office/officeart/2018/5/layout/IconCircleLabelList"/>
    <dgm:cxn modelId="{2AD3E5A4-CA18-42DA-AD76-C741459804F6}" type="presParOf" srcId="{691E38C9-ADCF-485A-906A-D625805443E6}" destId="{A27C561E-F820-483E-8EE1-3DC1A34D8F95}" srcOrd="0" destOrd="0" presId="urn:microsoft.com/office/officeart/2018/5/layout/IconCircleLabelList"/>
    <dgm:cxn modelId="{28E52452-BD6C-4F3D-AD32-ECCF8A7644E2}" type="presParOf" srcId="{A27C561E-F820-483E-8EE1-3DC1A34D8F95}" destId="{CC4A5B26-5FD3-4AC7-B68B-2E160C396A8B}" srcOrd="0" destOrd="0" presId="urn:microsoft.com/office/officeart/2018/5/layout/IconCircleLabelList"/>
    <dgm:cxn modelId="{526FFBF9-C9E4-4C2E-BB57-0E31BA0694AC}" type="presParOf" srcId="{A27C561E-F820-483E-8EE1-3DC1A34D8F95}" destId="{E0CA0880-E3E1-4F46-9EFD-FA085FDB465B}" srcOrd="1" destOrd="0" presId="urn:microsoft.com/office/officeart/2018/5/layout/IconCircleLabelList"/>
    <dgm:cxn modelId="{64C1A525-9E77-4424-8C99-880014F58DCF}" type="presParOf" srcId="{A27C561E-F820-483E-8EE1-3DC1A34D8F95}" destId="{497295AC-8312-4D08-9E90-2FD006B70F4C}" srcOrd="2" destOrd="0" presId="urn:microsoft.com/office/officeart/2018/5/layout/IconCircleLabelList"/>
    <dgm:cxn modelId="{79C80C1F-CA25-4F0E-BEBB-520432B07FC5}" type="presParOf" srcId="{A27C561E-F820-483E-8EE1-3DC1A34D8F95}" destId="{C108F024-B1D8-4C8F-9FA7-D540A20E9E60}" srcOrd="3" destOrd="0" presId="urn:microsoft.com/office/officeart/2018/5/layout/IconCircleLabelList"/>
    <dgm:cxn modelId="{A0576E8A-FDA1-49DD-BBBC-811ED4D90535}" type="presParOf" srcId="{691E38C9-ADCF-485A-906A-D625805443E6}" destId="{065EEA57-87EE-45BD-8CF3-0336BAAB94D3}" srcOrd="1" destOrd="0" presId="urn:microsoft.com/office/officeart/2018/5/layout/IconCircleLabelList"/>
    <dgm:cxn modelId="{CA96D6B6-8F50-4900-90E0-809D75B5A950}" type="presParOf" srcId="{691E38C9-ADCF-485A-906A-D625805443E6}" destId="{DDB4EB6D-FA67-4C1D-A7F3-ADAC31F04875}" srcOrd="2" destOrd="0" presId="urn:microsoft.com/office/officeart/2018/5/layout/IconCircleLabelList"/>
    <dgm:cxn modelId="{B8923E5E-0ADA-4A89-B023-0A57973854F2}" type="presParOf" srcId="{DDB4EB6D-FA67-4C1D-A7F3-ADAC31F04875}" destId="{9E47F659-D54F-4BA2-8F1A-1DFC7AD4476F}" srcOrd="0" destOrd="0" presId="urn:microsoft.com/office/officeart/2018/5/layout/IconCircleLabelList"/>
    <dgm:cxn modelId="{E65EA794-A897-4250-99A0-A321A5B3A146}" type="presParOf" srcId="{DDB4EB6D-FA67-4C1D-A7F3-ADAC31F04875}" destId="{EAAD28E8-1C1E-435C-80C9-5C4F80F99F1A}" srcOrd="1" destOrd="0" presId="urn:microsoft.com/office/officeart/2018/5/layout/IconCircleLabelList"/>
    <dgm:cxn modelId="{B23B958E-DDD9-4327-89A6-0A00CDDA3918}" type="presParOf" srcId="{DDB4EB6D-FA67-4C1D-A7F3-ADAC31F04875}" destId="{534632C3-7F1E-4B1A-B9A6-A0E0D76B5BE0}" srcOrd="2" destOrd="0" presId="urn:microsoft.com/office/officeart/2018/5/layout/IconCircleLabelList"/>
    <dgm:cxn modelId="{41A8FC1C-36D7-4F20-839E-D7D6A4120543}" type="presParOf" srcId="{DDB4EB6D-FA67-4C1D-A7F3-ADAC31F04875}" destId="{C11CD0CE-99FD-40A7-AF90-4201085A497D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5BACFF-B4AE-484D-BA05-772EE5C12EA3}">
      <dsp:nvSpPr>
        <dsp:cNvPr id="0" name=""/>
        <dsp:cNvSpPr/>
      </dsp:nvSpPr>
      <dsp:spPr>
        <a:xfrm>
          <a:off x="0" y="12865"/>
          <a:ext cx="6408738" cy="57563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baseline="0"/>
            <a:t>Education system in the UK</a:t>
          </a:r>
          <a:endParaRPr lang="en-US" sz="2400" kern="1200"/>
        </a:p>
      </dsp:txBody>
      <dsp:txXfrm>
        <a:off x="28100" y="40965"/>
        <a:ext cx="6352538" cy="519439"/>
      </dsp:txXfrm>
    </dsp:sp>
    <dsp:sp modelId="{B85201C3-8C9F-4313-8D08-B5DABCC7416F}">
      <dsp:nvSpPr>
        <dsp:cNvPr id="0" name=""/>
        <dsp:cNvSpPr/>
      </dsp:nvSpPr>
      <dsp:spPr>
        <a:xfrm>
          <a:off x="0" y="657625"/>
          <a:ext cx="6408738" cy="575639"/>
        </a:xfrm>
        <a:prstGeom prst="roundRect">
          <a:avLst/>
        </a:prstGeom>
        <a:solidFill>
          <a:schemeClr val="accent5">
            <a:hueOff val="-189758"/>
            <a:satOff val="-1357"/>
            <a:lumOff val="-1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baseline="0"/>
            <a:t>Engineering Degree Programmes</a:t>
          </a:r>
          <a:endParaRPr lang="en-US" sz="2400" kern="1200"/>
        </a:p>
      </dsp:txBody>
      <dsp:txXfrm>
        <a:off x="28100" y="685725"/>
        <a:ext cx="6352538" cy="519439"/>
      </dsp:txXfrm>
    </dsp:sp>
    <dsp:sp modelId="{248567E9-E69D-45E7-8317-B5544F518591}">
      <dsp:nvSpPr>
        <dsp:cNvPr id="0" name=""/>
        <dsp:cNvSpPr/>
      </dsp:nvSpPr>
      <dsp:spPr>
        <a:xfrm>
          <a:off x="0" y="1302385"/>
          <a:ext cx="6408738" cy="575639"/>
        </a:xfrm>
        <a:prstGeom prst="roundRect">
          <a:avLst/>
        </a:prstGeom>
        <a:solidFill>
          <a:schemeClr val="accent5">
            <a:hueOff val="-379517"/>
            <a:satOff val="-2713"/>
            <a:lumOff val="-3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baseline="0"/>
            <a:t>Introduction about final year projects</a:t>
          </a:r>
          <a:endParaRPr lang="en-US" sz="2400" kern="1200"/>
        </a:p>
      </dsp:txBody>
      <dsp:txXfrm>
        <a:off x="28100" y="1330485"/>
        <a:ext cx="6352538" cy="519439"/>
      </dsp:txXfrm>
    </dsp:sp>
    <dsp:sp modelId="{B42FBDDD-3114-4BD0-BCD4-0792D1B69996}">
      <dsp:nvSpPr>
        <dsp:cNvPr id="0" name=""/>
        <dsp:cNvSpPr/>
      </dsp:nvSpPr>
      <dsp:spPr>
        <a:xfrm>
          <a:off x="0" y="1947145"/>
          <a:ext cx="6408738" cy="575639"/>
        </a:xfrm>
        <a:prstGeom prst="roundRect">
          <a:avLst/>
        </a:prstGeom>
        <a:solidFill>
          <a:schemeClr val="accent5">
            <a:hueOff val="-569275"/>
            <a:satOff val="-4070"/>
            <a:lumOff val="-5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baseline="0"/>
            <a:t>Project process</a:t>
          </a:r>
          <a:endParaRPr lang="en-US" sz="2400" kern="1200"/>
        </a:p>
      </dsp:txBody>
      <dsp:txXfrm>
        <a:off x="28100" y="1975245"/>
        <a:ext cx="6352538" cy="519439"/>
      </dsp:txXfrm>
    </dsp:sp>
    <dsp:sp modelId="{0ACCCB91-B791-4206-B4B1-9F6A23C771C7}">
      <dsp:nvSpPr>
        <dsp:cNvPr id="0" name=""/>
        <dsp:cNvSpPr/>
      </dsp:nvSpPr>
      <dsp:spPr>
        <a:xfrm>
          <a:off x="0" y="2591905"/>
          <a:ext cx="6408738" cy="575639"/>
        </a:xfrm>
        <a:prstGeom prst="roundRect">
          <a:avLst/>
        </a:prstGeom>
        <a:solidFill>
          <a:schemeClr val="accent5">
            <a:hueOff val="-759033"/>
            <a:satOff val="-5426"/>
            <a:lumOff val="-68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baseline="0"/>
            <a:t>Project assessment</a:t>
          </a:r>
          <a:endParaRPr lang="en-US" sz="2400" kern="1200"/>
        </a:p>
      </dsp:txBody>
      <dsp:txXfrm>
        <a:off x="28100" y="2620005"/>
        <a:ext cx="6352538" cy="519439"/>
      </dsp:txXfrm>
    </dsp:sp>
    <dsp:sp modelId="{FDA445A6-C01C-4697-BA9B-DEF33A435B72}">
      <dsp:nvSpPr>
        <dsp:cNvPr id="0" name=""/>
        <dsp:cNvSpPr/>
      </dsp:nvSpPr>
      <dsp:spPr>
        <a:xfrm>
          <a:off x="0" y="3236665"/>
          <a:ext cx="6408738" cy="575639"/>
        </a:xfrm>
        <a:prstGeom prst="roundRect">
          <a:avLst/>
        </a:prstGeom>
        <a:solidFill>
          <a:schemeClr val="accent5">
            <a:hueOff val="-948791"/>
            <a:satOff val="-6783"/>
            <a:lumOff val="-8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baseline="0"/>
            <a:t>Project planning</a:t>
          </a:r>
          <a:endParaRPr lang="en-US" sz="2400" kern="1200"/>
        </a:p>
      </dsp:txBody>
      <dsp:txXfrm>
        <a:off x="28100" y="3264765"/>
        <a:ext cx="6352538" cy="519439"/>
      </dsp:txXfrm>
    </dsp:sp>
    <dsp:sp modelId="{7D870474-4030-4279-A556-CF79CAB6BFC1}">
      <dsp:nvSpPr>
        <dsp:cNvPr id="0" name=""/>
        <dsp:cNvSpPr/>
      </dsp:nvSpPr>
      <dsp:spPr>
        <a:xfrm>
          <a:off x="0" y="3881425"/>
          <a:ext cx="6408738" cy="575639"/>
        </a:xfrm>
        <a:prstGeom prst="roundRect">
          <a:avLst/>
        </a:prstGeom>
        <a:solidFill>
          <a:schemeClr val="accent5">
            <a:hueOff val="-1138550"/>
            <a:satOff val="-8140"/>
            <a:lumOff val="-10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baseline="0"/>
            <a:t>Sample of a project</a:t>
          </a:r>
          <a:endParaRPr lang="en-US" sz="2400" kern="1200"/>
        </a:p>
      </dsp:txBody>
      <dsp:txXfrm>
        <a:off x="28100" y="3909525"/>
        <a:ext cx="6352538" cy="519439"/>
      </dsp:txXfrm>
    </dsp:sp>
    <dsp:sp modelId="{55C7A073-E9FF-4BD5-B867-7888CE237B68}">
      <dsp:nvSpPr>
        <dsp:cNvPr id="0" name=""/>
        <dsp:cNvSpPr/>
      </dsp:nvSpPr>
      <dsp:spPr>
        <a:xfrm>
          <a:off x="0" y="4526185"/>
          <a:ext cx="6408738" cy="575639"/>
        </a:xfrm>
        <a:prstGeom prst="roundRect">
          <a:avLst/>
        </a:prstGeom>
        <a:solidFill>
          <a:schemeClr val="accent5">
            <a:hueOff val="-1328308"/>
            <a:satOff val="-9496"/>
            <a:lumOff val="-120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baseline="0"/>
            <a:t>Project documents</a:t>
          </a:r>
          <a:endParaRPr lang="en-US" sz="2400" kern="1200"/>
        </a:p>
      </dsp:txBody>
      <dsp:txXfrm>
        <a:off x="28100" y="4554285"/>
        <a:ext cx="6352538" cy="519439"/>
      </dsp:txXfrm>
    </dsp:sp>
    <dsp:sp modelId="{91345869-A542-4723-AA96-4157A4C56EBA}">
      <dsp:nvSpPr>
        <dsp:cNvPr id="0" name=""/>
        <dsp:cNvSpPr/>
      </dsp:nvSpPr>
      <dsp:spPr>
        <a:xfrm>
          <a:off x="0" y="5170944"/>
          <a:ext cx="6408738" cy="575639"/>
        </a:xfrm>
        <a:prstGeom prst="roundRect">
          <a:avLst/>
        </a:prstGeom>
        <a:solidFill>
          <a:schemeClr val="accent5">
            <a:hueOff val="-1518066"/>
            <a:satOff val="-10853"/>
            <a:lumOff val="-13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baseline="0"/>
            <a:t>Conclusions</a:t>
          </a:r>
          <a:endParaRPr lang="en-US" sz="2400" kern="1200"/>
        </a:p>
      </dsp:txBody>
      <dsp:txXfrm>
        <a:off x="28100" y="5199044"/>
        <a:ext cx="6352538" cy="5194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25DFDD-A66E-44FD-81D8-FE6220FE3A15}">
      <dsp:nvSpPr>
        <dsp:cNvPr id="0" name=""/>
        <dsp:cNvSpPr/>
      </dsp:nvSpPr>
      <dsp:spPr>
        <a:xfrm>
          <a:off x="0" y="19166"/>
          <a:ext cx="6408738" cy="87395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Age 3.5 to 5, Nursery</a:t>
          </a:r>
          <a:endParaRPr lang="en-US" sz="2200" kern="1200"/>
        </a:p>
      </dsp:txBody>
      <dsp:txXfrm>
        <a:off x="42663" y="61829"/>
        <a:ext cx="6323412" cy="788627"/>
      </dsp:txXfrm>
    </dsp:sp>
    <dsp:sp modelId="{4F37D58A-7FE9-47C8-B6DB-87F4B1CD657B}">
      <dsp:nvSpPr>
        <dsp:cNvPr id="0" name=""/>
        <dsp:cNvSpPr/>
      </dsp:nvSpPr>
      <dsp:spPr>
        <a:xfrm>
          <a:off x="0" y="956479"/>
          <a:ext cx="6408738" cy="873953"/>
        </a:xfrm>
        <a:prstGeom prst="roundRect">
          <a:avLst/>
        </a:prstGeom>
        <a:solidFill>
          <a:schemeClr val="accent2">
            <a:hueOff val="-374225"/>
            <a:satOff val="-169"/>
            <a:lumOff val="176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b="1" i="0" kern="1200"/>
            <a:t>School</a:t>
          </a:r>
          <a:endParaRPr lang="en-US" sz="2200" kern="1200"/>
        </a:p>
      </dsp:txBody>
      <dsp:txXfrm>
        <a:off x="42663" y="999142"/>
        <a:ext cx="6323412" cy="788627"/>
      </dsp:txXfrm>
    </dsp:sp>
    <dsp:sp modelId="{7F3F6F43-53BF-45AF-8F8B-CD111F02AC47}">
      <dsp:nvSpPr>
        <dsp:cNvPr id="0" name=""/>
        <dsp:cNvSpPr/>
      </dsp:nvSpPr>
      <dsp:spPr>
        <a:xfrm>
          <a:off x="0" y="1830433"/>
          <a:ext cx="6408738" cy="11612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477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700" b="1" i="0" kern="1200"/>
            <a:t>Key Stage 1: </a:t>
          </a:r>
          <a:r>
            <a:rPr lang="en-GB" sz="1700" b="0" i="0" kern="1200"/>
            <a:t>5 to 7 years old</a:t>
          </a: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700" b="1" i="0" kern="1200"/>
            <a:t>Key Stage 2: </a:t>
          </a:r>
          <a:r>
            <a:rPr lang="en-GB" sz="1700" b="0" i="0" kern="1200"/>
            <a:t>7 to 11 years old</a:t>
          </a: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700" b="1" i="0" kern="1200"/>
            <a:t>Key Stage 3: </a:t>
          </a:r>
          <a:r>
            <a:rPr lang="en-GB" sz="1700" b="0" i="0" kern="1200"/>
            <a:t>11 to 14 years old</a:t>
          </a: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700" b="1" i="0" kern="1200"/>
            <a:t>Key Stage 4: </a:t>
          </a:r>
          <a:r>
            <a:rPr lang="en-GB" sz="1700" b="0" i="0" kern="1200"/>
            <a:t>14 to 16 years old</a:t>
          </a:r>
          <a:endParaRPr lang="en-US" sz="1700" kern="1200"/>
        </a:p>
      </dsp:txBody>
      <dsp:txXfrm>
        <a:off x="0" y="1830433"/>
        <a:ext cx="6408738" cy="1161270"/>
      </dsp:txXfrm>
    </dsp:sp>
    <dsp:sp modelId="{A1B78C72-2015-4C92-9EBD-17701C3D3899}">
      <dsp:nvSpPr>
        <dsp:cNvPr id="0" name=""/>
        <dsp:cNvSpPr/>
      </dsp:nvSpPr>
      <dsp:spPr>
        <a:xfrm>
          <a:off x="0" y="2991703"/>
          <a:ext cx="6408738" cy="873953"/>
        </a:xfrm>
        <a:prstGeom prst="roundRect">
          <a:avLst/>
        </a:prstGeom>
        <a:solidFill>
          <a:schemeClr val="accent2">
            <a:hueOff val="-748449"/>
            <a:satOff val="-337"/>
            <a:lumOff val="35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Course subjects: Math, Science and English language</a:t>
          </a:r>
          <a:endParaRPr lang="en-US" sz="2200" kern="1200"/>
        </a:p>
      </dsp:txBody>
      <dsp:txXfrm>
        <a:off x="42663" y="3034366"/>
        <a:ext cx="6323412" cy="788627"/>
      </dsp:txXfrm>
    </dsp:sp>
    <dsp:sp modelId="{DC5B5DD3-F4EA-4D7A-BBA7-017374D29657}">
      <dsp:nvSpPr>
        <dsp:cNvPr id="0" name=""/>
        <dsp:cNvSpPr/>
      </dsp:nvSpPr>
      <dsp:spPr>
        <a:xfrm>
          <a:off x="0" y="3929016"/>
          <a:ext cx="6408738" cy="873953"/>
        </a:xfrm>
        <a:prstGeom prst="roundRect">
          <a:avLst/>
        </a:prstGeom>
        <a:solidFill>
          <a:schemeClr val="accent2">
            <a:hueOff val="-1122674"/>
            <a:satOff val="-506"/>
            <a:lumOff val="529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b="0" i="0" kern="1200"/>
            <a:t>A-level and Bachelorette</a:t>
          </a:r>
          <a:endParaRPr lang="en-US" sz="2200" kern="1200"/>
        </a:p>
      </dsp:txBody>
      <dsp:txXfrm>
        <a:off x="42663" y="3971679"/>
        <a:ext cx="6323412" cy="788627"/>
      </dsp:txXfrm>
    </dsp:sp>
    <dsp:sp modelId="{7BF739BB-A3C9-40B7-A228-36227559AE04}">
      <dsp:nvSpPr>
        <dsp:cNvPr id="0" name=""/>
        <dsp:cNvSpPr/>
      </dsp:nvSpPr>
      <dsp:spPr>
        <a:xfrm>
          <a:off x="0" y="4866330"/>
          <a:ext cx="6408738" cy="873953"/>
        </a:xfrm>
        <a:prstGeom prst="roundRect">
          <a:avLst/>
        </a:prstGeom>
        <a:solidFill>
          <a:schemeClr val="accent2">
            <a:hueOff val="-1496898"/>
            <a:satOff val="-674"/>
            <a:lumOff val="70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Students for engineering just study Maths, Science and one more subject for two years</a:t>
          </a:r>
          <a:endParaRPr lang="en-US" sz="2200" kern="1200"/>
        </a:p>
      </dsp:txBody>
      <dsp:txXfrm>
        <a:off x="42663" y="4908993"/>
        <a:ext cx="6323412" cy="7886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13D076-AFFE-4343-9AB4-60EBC05E9804}">
      <dsp:nvSpPr>
        <dsp:cNvPr id="0" name=""/>
        <dsp:cNvSpPr/>
      </dsp:nvSpPr>
      <dsp:spPr>
        <a:xfrm>
          <a:off x="0" y="23619"/>
          <a:ext cx="6408738" cy="76576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Most Engineering degree courses are three years in England and four years in Scotland</a:t>
          </a:r>
          <a:endParaRPr lang="en-US" sz="1400" kern="1200"/>
        </a:p>
      </dsp:txBody>
      <dsp:txXfrm>
        <a:off x="37382" y="61001"/>
        <a:ext cx="6333974" cy="691000"/>
      </dsp:txXfrm>
    </dsp:sp>
    <dsp:sp modelId="{3CA4E29B-8304-4BCC-A505-83C0DF47B5E5}">
      <dsp:nvSpPr>
        <dsp:cNvPr id="0" name=""/>
        <dsp:cNvSpPr/>
      </dsp:nvSpPr>
      <dsp:spPr>
        <a:xfrm>
          <a:off x="0" y="829704"/>
          <a:ext cx="6408738" cy="765764"/>
        </a:xfrm>
        <a:prstGeom prst="roundRect">
          <a:avLst/>
        </a:prstGeom>
        <a:solidFill>
          <a:schemeClr val="accent2">
            <a:hueOff val="-299380"/>
            <a:satOff val="-135"/>
            <a:lumOff val="141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Accreditation bodies requirements for courses in engineering</a:t>
          </a:r>
          <a:endParaRPr lang="en-US" sz="1400" kern="1200"/>
        </a:p>
      </dsp:txBody>
      <dsp:txXfrm>
        <a:off x="37382" y="867086"/>
        <a:ext cx="6333974" cy="691000"/>
      </dsp:txXfrm>
    </dsp:sp>
    <dsp:sp modelId="{BAEF51A3-ABD4-424C-8904-5CE5FFAA4CB1}">
      <dsp:nvSpPr>
        <dsp:cNvPr id="0" name=""/>
        <dsp:cNvSpPr/>
      </dsp:nvSpPr>
      <dsp:spPr>
        <a:xfrm>
          <a:off x="0" y="1635789"/>
          <a:ext cx="6408738" cy="765764"/>
        </a:xfrm>
        <a:prstGeom prst="roundRect">
          <a:avLst/>
        </a:prstGeom>
        <a:solidFill>
          <a:schemeClr val="accent2">
            <a:hueOff val="-598759"/>
            <a:satOff val="-270"/>
            <a:lumOff val="282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According to the accreditation body (the Institution of Engineering and Technology, IET) , the following items must be integrated in every engineering course at universities in the UK.</a:t>
          </a:r>
          <a:endParaRPr lang="en-US" sz="1400" kern="1200"/>
        </a:p>
      </dsp:txBody>
      <dsp:txXfrm>
        <a:off x="37382" y="1673171"/>
        <a:ext cx="6333974" cy="691000"/>
      </dsp:txXfrm>
    </dsp:sp>
    <dsp:sp modelId="{373A6BCF-BC1F-4963-8691-0E37D37DDA6D}">
      <dsp:nvSpPr>
        <dsp:cNvPr id="0" name=""/>
        <dsp:cNvSpPr/>
      </dsp:nvSpPr>
      <dsp:spPr>
        <a:xfrm>
          <a:off x="0" y="2401554"/>
          <a:ext cx="6408738" cy="9563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477" tIns="17780" rIns="99568" bIns="1778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100" b="1" i="0" kern="1200" baseline="0"/>
            <a:t>UNDERPINNING SCIENCE AND MATHEMATICS</a:t>
          </a:r>
          <a:endParaRPr lang="en-US" sz="1100" kern="120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100" b="1" i="0" kern="1200" baseline="0"/>
            <a:t>ENGINEERING ANALYSIS</a:t>
          </a:r>
          <a:endParaRPr lang="en-US" sz="1100" kern="120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100" b="1" i="0" kern="1200" baseline="0"/>
            <a:t>DESIGN</a:t>
          </a:r>
          <a:endParaRPr lang="en-US" sz="1100" kern="120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100" b="1" i="0" kern="1200" baseline="0"/>
            <a:t>ECONOMIC, SOCIAL, AND ENVIRONMENTAL CONTEXT</a:t>
          </a:r>
          <a:endParaRPr lang="en-US" sz="1100" kern="120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100" b="1" i="0" kern="1200" baseline="0"/>
            <a:t>ENGINEERING PRACTICE</a:t>
          </a:r>
          <a:endParaRPr lang="en-US" sz="1100" kern="1200"/>
        </a:p>
      </dsp:txBody>
      <dsp:txXfrm>
        <a:off x="0" y="2401554"/>
        <a:ext cx="6408738" cy="956340"/>
      </dsp:txXfrm>
    </dsp:sp>
    <dsp:sp modelId="{03799ADB-CCA8-4F45-BC1C-3DE511148831}">
      <dsp:nvSpPr>
        <dsp:cNvPr id="0" name=""/>
        <dsp:cNvSpPr/>
      </dsp:nvSpPr>
      <dsp:spPr>
        <a:xfrm>
          <a:off x="0" y="3357895"/>
          <a:ext cx="6408738" cy="765764"/>
        </a:xfrm>
        <a:prstGeom prst="roundRect">
          <a:avLst/>
        </a:prstGeom>
        <a:solidFill>
          <a:schemeClr val="accent2">
            <a:hueOff val="-898139"/>
            <a:satOff val="-404"/>
            <a:lumOff val="423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Final year projects are integral part of all engineering courses at universities in the UK</a:t>
          </a:r>
          <a:endParaRPr lang="en-US" sz="1400" kern="1200"/>
        </a:p>
      </dsp:txBody>
      <dsp:txXfrm>
        <a:off x="37382" y="3395277"/>
        <a:ext cx="6333974" cy="691000"/>
      </dsp:txXfrm>
    </dsp:sp>
    <dsp:sp modelId="{914DC2CE-80A4-4261-BF46-D8EC9E52F4B0}">
      <dsp:nvSpPr>
        <dsp:cNvPr id="0" name=""/>
        <dsp:cNvSpPr/>
      </dsp:nvSpPr>
      <dsp:spPr>
        <a:xfrm>
          <a:off x="0" y="4163980"/>
          <a:ext cx="6408738" cy="765764"/>
        </a:xfrm>
        <a:prstGeom prst="roundRect">
          <a:avLst/>
        </a:prstGeom>
        <a:solidFill>
          <a:schemeClr val="accent2">
            <a:hueOff val="-1197519"/>
            <a:satOff val="-539"/>
            <a:lumOff val="564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40 credits from total 120 credits.</a:t>
          </a:r>
          <a:endParaRPr lang="en-US" sz="1400" kern="1200"/>
        </a:p>
      </dsp:txBody>
      <dsp:txXfrm>
        <a:off x="37382" y="4201362"/>
        <a:ext cx="6333974" cy="691000"/>
      </dsp:txXfrm>
    </dsp:sp>
    <dsp:sp modelId="{2E2119F4-65A1-4C34-9821-2D7F6DAA16CA}">
      <dsp:nvSpPr>
        <dsp:cNvPr id="0" name=""/>
        <dsp:cNvSpPr/>
      </dsp:nvSpPr>
      <dsp:spPr>
        <a:xfrm>
          <a:off x="0" y="4970065"/>
          <a:ext cx="6408738" cy="765764"/>
        </a:xfrm>
        <a:prstGeom prst="roundRect">
          <a:avLst/>
        </a:prstGeom>
        <a:solidFill>
          <a:schemeClr val="accent2">
            <a:hueOff val="-1496898"/>
            <a:satOff val="-674"/>
            <a:lumOff val="70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Final year will count 75% and 2</a:t>
          </a:r>
          <a:r>
            <a:rPr lang="en-GB" sz="1400" kern="1200" baseline="30000"/>
            <a:t>nd</a:t>
          </a:r>
          <a:r>
            <a:rPr lang="en-GB" sz="1400" kern="1200"/>
            <a:t> year will count 25% in the degree classification.</a:t>
          </a:r>
          <a:endParaRPr lang="en-US" sz="1400" kern="1200"/>
        </a:p>
      </dsp:txBody>
      <dsp:txXfrm>
        <a:off x="37382" y="5007447"/>
        <a:ext cx="6333974" cy="691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40E185-7297-4F9D-9A38-A43FA383A04A}">
      <dsp:nvSpPr>
        <dsp:cNvPr id="0" name=""/>
        <dsp:cNvSpPr/>
      </dsp:nvSpPr>
      <dsp:spPr>
        <a:xfrm>
          <a:off x="0" y="19616"/>
          <a:ext cx="8102807" cy="63238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Call for projects titles and allocating students to academic staff</a:t>
          </a:r>
          <a:endParaRPr lang="en-US" sz="1800" kern="1200"/>
        </a:p>
      </dsp:txBody>
      <dsp:txXfrm>
        <a:off x="30870" y="50486"/>
        <a:ext cx="8041067" cy="570645"/>
      </dsp:txXfrm>
    </dsp:sp>
    <dsp:sp modelId="{3EB0D04D-6DF8-4592-8A58-9E320E85B871}">
      <dsp:nvSpPr>
        <dsp:cNvPr id="0" name=""/>
        <dsp:cNvSpPr/>
      </dsp:nvSpPr>
      <dsp:spPr>
        <a:xfrm>
          <a:off x="0" y="698082"/>
          <a:ext cx="8102807" cy="632385"/>
        </a:xfrm>
        <a:prstGeom prst="roundRect">
          <a:avLst/>
        </a:prstGeom>
        <a:solidFill>
          <a:schemeClr val="accent5">
            <a:hueOff val="-189758"/>
            <a:satOff val="-1357"/>
            <a:lumOff val="-1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Assessment stages</a:t>
          </a:r>
          <a:endParaRPr lang="en-US" sz="1800" kern="1200"/>
        </a:p>
      </dsp:txBody>
      <dsp:txXfrm>
        <a:off x="30870" y="728952"/>
        <a:ext cx="8041067" cy="570645"/>
      </dsp:txXfrm>
    </dsp:sp>
    <dsp:sp modelId="{DE5CB5E1-1174-443D-BAD8-4C0C48A36207}">
      <dsp:nvSpPr>
        <dsp:cNvPr id="0" name=""/>
        <dsp:cNvSpPr/>
      </dsp:nvSpPr>
      <dsp:spPr>
        <a:xfrm>
          <a:off x="0" y="1376547"/>
          <a:ext cx="8102807" cy="632385"/>
        </a:xfrm>
        <a:prstGeom prst="roundRect">
          <a:avLst/>
        </a:prstGeom>
        <a:solidFill>
          <a:schemeClr val="accent5">
            <a:hueOff val="-379517"/>
            <a:satOff val="-2713"/>
            <a:lumOff val="-3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First assessment, project title, aim, objectives of the project finalised (10%), supervisor only</a:t>
          </a:r>
          <a:endParaRPr lang="en-US" sz="1600" kern="1200" dirty="0"/>
        </a:p>
      </dsp:txBody>
      <dsp:txXfrm>
        <a:off x="30870" y="1407417"/>
        <a:ext cx="8041067" cy="570645"/>
      </dsp:txXfrm>
    </dsp:sp>
    <dsp:sp modelId="{884495BA-8D8E-4837-BAAB-52B54F60472E}">
      <dsp:nvSpPr>
        <dsp:cNvPr id="0" name=""/>
        <dsp:cNvSpPr/>
      </dsp:nvSpPr>
      <dsp:spPr>
        <a:xfrm>
          <a:off x="0" y="2055012"/>
          <a:ext cx="8102807" cy="632385"/>
        </a:xfrm>
        <a:prstGeom prst="roundRect">
          <a:avLst/>
        </a:prstGeom>
        <a:solidFill>
          <a:schemeClr val="accent5">
            <a:hueOff val="-569275"/>
            <a:satOff val="-4070"/>
            <a:lumOff val="-5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Project organiser select internal examiner for each student</a:t>
          </a:r>
          <a:endParaRPr lang="en-US" sz="1800" kern="1200"/>
        </a:p>
      </dsp:txBody>
      <dsp:txXfrm>
        <a:off x="30870" y="2085882"/>
        <a:ext cx="8041067" cy="570645"/>
      </dsp:txXfrm>
    </dsp:sp>
    <dsp:sp modelId="{AE6573DD-A08F-45FD-9A0E-CEB1DD783418}">
      <dsp:nvSpPr>
        <dsp:cNvPr id="0" name=""/>
        <dsp:cNvSpPr/>
      </dsp:nvSpPr>
      <dsp:spPr>
        <a:xfrm>
          <a:off x="0" y="2733477"/>
          <a:ext cx="8102807" cy="632385"/>
        </a:xfrm>
        <a:prstGeom prst="roundRect">
          <a:avLst/>
        </a:prstGeom>
        <a:solidFill>
          <a:schemeClr val="accent5">
            <a:hueOff val="-759033"/>
            <a:satOff val="-5426"/>
            <a:lumOff val="-68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Second assessment just to monitor the progress, supervisor and internal examiner (0%)</a:t>
          </a:r>
          <a:endParaRPr lang="en-US" sz="1600" kern="1200" dirty="0"/>
        </a:p>
      </dsp:txBody>
      <dsp:txXfrm>
        <a:off x="30870" y="2764347"/>
        <a:ext cx="8041067" cy="570645"/>
      </dsp:txXfrm>
    </dsp:sp>
    <dsp:sp modelId="{68D810A7-DDAB-4303-B2CB-4366ED0A6F6A}">
      <dsp:nvSpPr>
        <dsp:cNvPr id="0" name=""/>
        <dsp:cNvSpPr/>
      </dsp:nvSpPr>
      <dsp:spPr>
        <a:xfrm>
          <a:off x="0" y="3411942"/>
          <a:ext cx="8102807" cy="632385"/>
        </a:xfrm>
        <a:prstGeom prst="roundRect">
          <a:avLst/>
        </a:prstGeom>
        <a:solidFill>
          <a:schemeClr val="accent5">
            <a:hueOff val="-948791"/>
            <a:satOff val="-6783"/>
            <a:lumOff val="-8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Poster display, assessed by supervisor and internal examiner separately (20%)</a:t>
          </a:r>
          <a:endParaRPr lang="en-US" sz="1600" kern="1200"/>
        </a:p>
      </dsp:txBody>
      <dsp:txXfrm>
        <a:off x="30870" y="3442812"/>
        <a:ext cx="8041067" cy="570645"/>
      </dsp:txXfrm>
    </dsp:sp>
    <dsp:sp modelId="{DC5439DE-DDD5-4FE6-9B2B-C8FBD97E4BAE}">
      <dsp:nvSpPr>
        <dsp:cNvPr id="0" name=""/>
        <dsp:cNvSpPr/>
      </dsp:nvSpPr>
      <dsp:spPr>
        <a:xfrm>
          <a:off x="0" y="4090407"/>
          <a:ext cx="8102807" cy="632385"/>
        </a:xfrm>
        <a:prstGeom prst="roundRect">
          <a:avLst/>
        </a:prstGeom>
        <a:solidFill>
          <a:schemeClr val="accent5">
            <a:hueOff val="-1138550"/>
            <a:satOff val="-8140"/>
            <a:lumOff val="-10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Students submit their final report, (dissertation, thesis)</a:t>
          </a:r>
          <a:endParaRPr lang="en-US" sz="1800" kern="1200"/>
        </a:p>
      </dsp:txBody>
      <dsp:txXfrm>
        <a:off x="30870" y="4121277"/>
        <a:ext cx="8041067" cy="570645"/>
      </dsp:txXfrm>
    </dsp:sp>
    <dsp:sp modelId="{60E49EE7-4BD1-40F8-ACFA-097C2CA785F2}">
      <dsp:nvSpPr>
        <dsp:cNvPr id="0" name=""/>
        <dsp:cNvSpPr/>
      </dsp:nvSpPr>
      <dsp:spPr>
        <a:xfrm>
          <a:off x="0" y="4768872"/>
          <a:ext cx="8102807" cy="632385"/>
        </a:xfrm>
        <a:prstGeom prst="roundRect">
          <a:avLst/>
        </a:prstGeom>
        <a:solidFill>
          <a:schemeClr val="accent5">
            <a:hueOff val="-1328308"/>
            <a:satOff val="-9496"/>
            <a:lumOff val="-120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Assesses by </a:t>
          </a:r>
          <a:r>
            <a:rPr lang="en-GB" sz="1800" kern="1200" dirty="0"/>
            <a:t>supervisor</a:t>
          </a:r>
          <a:r>
            <a:rPr lang="en-GB" sz="1600" kern="1200" dirty="0"/>
            <a:t> and internal examiner separately, (70%)</a:t>
          </a:r>
          <a:endParaRPr lang="en-US" sz="1600" kern="1200" dirty="0"/>
        </a:p>
      </dsp:txBody>
      <dsp:txXfrm>
        <a:off x="30870" y="4799742"/>
        <a:ext cx="8041067" cy="570645"/>
      </dsp:txXfrm>
    </dsp:sp>
    <dsp:sp modelId="{337B97FD-CB4A-441F-A52D-57BF3BF61633}">
      <dsp:nvSpPr>
        <dsp:cNvPr id="0" name=""/>
        <dsp:cNvSpPr/>
      </dsp:nvSpPr>
      <dsp:spPr>
        <a:xfrm>
          <a:off x="0" y="5447337"/>
          <a:ext cx="8102807" cy="632385"/>
        </a:xfrm>
        <a:prstGeom prst="roundRect">
          <a:avLst/>
        </a:prstGeom>
        <a:solidFill>
          <a:schemeClr val="accent5">
            <a:hueOff val="-1518066"/>
            <a:satOff val="-10853"/>
            <a:lumOff val="-13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Final viva is carried out to evaluate the student understanding of the project.</a:t>
          </a:r>
          <a:endParaRPr lang="en-US" sz="1600" kern="1200" dirty="0"/>
        </a:p>
      </dsp:txBody>
      <dsp:txXfrm>
        <a:off x="30870" y="5478207"/>
        <a:ext cx="8041067" cy="57064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B86C97-1651-422B-B8C1-167E38AAE44F}">
      <dsp:nvSpPr>
        <dsp:cNvPr id="0" name=""/>
        <dsp:cNvSpPr/>
      </dsp:nvSpPr>
      <dsp:spPr>
        <a:xfrm>
          <a:off x="0" y="99464"/>
          <a:ext cx="6408738" cy="87395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baseline="0"/>
            <a:t>Project handbook</a:t>
          </a:r>
          <a:endParaRPr lang="en-US" sz="2200" kern="1200"/>
        </a:p>
      </dsp:txBody>
      <dsp:txXfrm>
        <a:off x="42663" y="142127"/>
        <a:ext cx="6323412" cy="788627"/>
      </dsp:txXfrm>
    </dsp:sp>
    <dsp:sp modelId="{9B529C26-BFF5-4B79-A1CA-10E85E0FDE0B}">
      <dsp:nvSpPr>
        <dsp:cNvPr id="0" name=""/>
        <dsp:cNvSpPr/>
      </dsp:nvSpPr>
      <dsp:spPr>
        <a:xfrm>
          <a:off x="0" y="1036778"/>
          <a:ext cx="6408738" cy="873953"/>
        </a:xfrm>
        <a:prstGeom prst="roundRect">
          <a:avLst/>
        </a:prstGeom>
        <a:solidFill>
          <a:schemeClr val="accent5">
            <a:hueOff val="-303613"/>
            <a:satOff val="-2171"/>
            <a:lumOff val="-27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baseline="0"/>
            <a:t>Assessment forms and criteria's</a:t>
          </a:r>
          <a:endParaRPr lang="en-US" sz="2200" kern="1200"/>
        </a:p>
      </dsp:txBody>
      <dsp:txXfrm>
        <a:off x="42663" y="1079441"/>
        <a:ext cx="6323412" cy="788627"/>
      </dsp:txXfrm>
    </dsp:sp>
    <dsp:sp modelId="{7970EF05-7CBE-45F7-99F5-155C6D22BABE}">
      <dsp:nvSpPr>
        <dsp:cNvPr id="0" name=""/>
        <dsp:cNvSpPr/>
      </dsp:nvSpPr>
      <dsp:spPr>
        <a:xfrm>
          <a:off x="0" y="1974091"/>
          <a:ext cx="6408738" cy="873953"/>
        </a:xfrm>
        <a:prstGeom prst="roundRect">
          <a:avLst/>
        </a:prstGeom>
        <a:solidFill>
          <a:schemeClr val="accent5">
            <a:hueOff val="-607226"/>
            <a:satOff val="-4341"/>
            <a:lumOff val="-54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baseline="0"/>
            <a:t>Accreditation requirements handbook</a:t>
          </a:r>
          <a:endParaRPr lang="en-US" sz="2200" kern="1200"/>
        </a:p>
      </dsp:txBody>
      <dsp:txXfrm>
        <a:off x="42663" y="2016754"/>
        <a:ext cx="6323412" cy="788627"/>
      </dsp:txXfrm>
    </dsp:sp>
    <dsp:sp modelId="{394655F1-3001-46B3-9274-3237232E1D10}">
      <dsp:nvSpPr>
        <dsp:cNvPr id="0" name=""/>
        <dsp:cNvSpPr/>
      </dsp:nvSpPr>
      <dsp:spPr>
        <a:xfrm>
          <a:off x="0" y="2911405"/>
          <a:ext cx="6408738" cy="873953"/>
        </a:xfrm>
        <a:prstGeom prst="roundRect">
          <a:avLst/>
        </a:prstGeom>
        <a:solidFill>
          <a:schemeClr val="accent5">
            <a:hueOff val="-910840"/>
            <a:satOff val="-6512"/>
            <a:lumOff val="-82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baseline="0"/>
            <a:t>Sample of Gannt chart for project planning</a:t>
          </a:r>
          <a:endParaRPr lang="en-US" sz="2200" kern="1200"/>
        </a:p>
      </dsp:txBody>
      <dsp:txXfrm>
        <a:off x="42663" y="2954068"/>
        <a:ext cx="6323412" cy="788627"/>
      </dsp:txXfrm>
    </dsp:sp>
    <dsp:sp modelId="{53CB5EC0-F81C-4174-9E50-17F8D9915265}">
      <dsp:nvSpPr>
        <dsp:cNvPr id="0" name=""/>
        <dsp:cNvSpPr/>
      </dsp:nvSpPr>
      <dsp:spPr>
        <a:xfrm>
          <a:off x="0" y="3848718"/>
          <a:ext cx="6408738" cy="873953"/>
        </a:xfrm>
        <a:prstGeom prst="roundRect">
          <a:avLst/>
        </a:prstGeom>
        <a:solidFill>
          <a:schemeClr val="accent5">
            <a:hueOff val="-1214453"/>
            <a:satOff val="-8682"/>
            <a:lumOff val="-109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baseline="0"/>
            <a:t>A guide how to write the final year project reports</a:t>
          </a:r>
          <a:endParaRPr lang="en-US" sz="2200" kern="1200"/>
        </a:p>
      </dsp:txBody>
      <dsp:txXfrm>
        <a:off x="42663" y="3891381"/>
        <a:ext cx="6323412" cy="788627"/>
      </dsp:txXfrm>
    </dsp:sp>
    <dsp:sp modelId="{AC2115D5-EDE8-48F1-92CB-AD898DC32546}">
      <dsp:nvSpPr>
        <dsp:cNvPr id="0" name=""/>
        <dsp:cNvSpPr/>
      </dsp:nvSpPr>
      <dsp:spPr>
        <a:xfrm>
          <a:off x="0" y="4786031"/>
          <a:ext cx="6408738" cy="873953"/>
        </a:xfrm>
        <a:prstGeom prst="roundRect">
          <a:avLst/>
        </a:prstGeom>
        <a:solidFill>
          <a:schemeClr val="accent5">
            <a:hueOff val="-1518066"/>
            <a:satOff val="-10853"/>
            <a:lumOff val="-13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baseline="0"/>
            <a:t>Sample of final reports</a:t>
          </a:r>
          <a:endParaRPr lang="en-US" sz="2200" kern="1200"/>
        </a:p>
      </dsp:txBody>
      <dsp:txXfrm>
        <a:off x="42663" y="4828694"/>
        <a:ext cx="6323412" cy="78862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4EAD03-F9CA-44C5-AC91-62707E8D98A7}">
      <dsp:nvSpPr>
        <dsp:cNvPr id="0" name=""/>
        <dsp:cNvSpPr/>
      </dsp:nvSpPr>
      <dsp:spPr>
        <a:xfrm>
          <a:off x="0" y="110672"/>
          <a:ext cx="7824512" cy="7558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baseline="0"/>
            <a:t>Final project is an integral part of most engineering programmes at UK universities</a:t>
          </a:r>
          <a:endParaRPr lang="en-US" sz="1900" kern="1200"/>
        </a:p>
      </dsp:txBody>
      <dsp:txXfrm>
        <a:off x="36896" y="147568"/>
        <a:ext cx="7750720" cy="682028"/>
      </dsp:txXfrm>
    </dsp:sp>
    <dsp:sp modelId="{87F006CA-A774-49E4-86B1-BEF5FD97AEF2}">
      <dsp:nvSpPr>
        <dsp:cNvPr id="0" name=""/>
        <dsp:cNvSpPr/>
      </dsp:nvSpPr>
      <dsp:spPr>
        <a:xfrm>
          <a:off x="0" y="921212"/>
          <a:ext cx="7824512" cy="755820"/>
        </a:xfrm>
        <a:prstGeom prst="roundRect">
          <a:avLst/>
        </a:prstGeom>
        <a:solidFill>
          <a:schemeClr val="accent5">
            <a:hueOff val="-253011"/>
            <a:satOff val="-1809"/>
            <a:lumOff val="-2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baseline="0"/>
            <a:t>Final year project will provide the students a flavour what to expect when they join the workforce after graduation</a:t>
          </a:r>
          <a:endParaRPr lang="en-US" sz="1900" kern="1200"/>
        </a:p>
      </dsp:txBody>
      <dsp:txXfrm>
        <a:off x="36896" y="958108"/>
        <a:ext cx="7750720" cy="682028"/>
      </dsp:txXfrm>
    </dsp:sp>
    <dsp:sp modelId="{02517806-B894-442C-81F9-A6A2620A147A}">
      <dsp:nvSpPr>
        <dsp:cNvPr id="0" name=""/>
        <dsp:cNvSpPr/>
      </dsp:nvSpPr>
      <dsp:spPr>
        <a:xfrm>
          <a:off x="0" y="1731752"/>
          <a:ext cx="7824512" cy="674864"/>
        </a:xfrm>
        <a:prstGeom prst="roundRect">
          <a:avLst/>
        </a:prstGeom>
        <a:solidFill>
          <a:schemeClr val="accent5">
            <a:hueOff val="-506022"/>
            <a:satOff val="-3618"/>
            <a:lumOff val="-4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baseline="0"/>
            <a:t>Project should have clear aim and objectives</a:t>
          </a:r>
          <a:endParaRPr lang="en-US" sz="1900" kern="1200"/>
        </a:p>
      </dsp:txBody>
      <dsp:txXfrm>
        <a:off x="32944" y="1764696"/>
        <a:ext cx="7758624" cy="608976"/>
      </dsp:txXfrm>
    </dsp:sp>
    <dsp:sp modelId="{0E7BF338-46BE-40F0-97D5-564460577C6A}">
      <dsp:nvSpPr>
        <dsp:cNvPr id="0" name=""/>
        <dsp:cNvSpPr/>
      </dsp:nvSpPr>
      <dsp:spPr>
        <a:xfrm>
          <a:off x="0" y="2461337"/>
          <a:ext cx="7824512" cy="755820"/>
        </a:xfrm>
        <a:prstGeom prst="roundRect">
          <a:avLst/>
        </a:prstGeom>
        <a:solidFill>
          <a:schemeClr val="accent5">
            <a:hueOff val="-759033"/>
            <a:satOff val="-5426"/>
            <a:lumOff val="-68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baseline="0"/>
            <a:t>Students should carefully plan their project to achieve the aim and objectives of their projects</a:t>
          </a:r>
          <a:endParaRPr lang="en-US" sz="1900" kern="1200"/>
        </a:p>
      </dsp:txBody>
      <dsp:txXfrm>
        <a:off x="36896" y="2498233"/>
        <a:ext cx="7750720" cy="682028"/>
      </dsp:txXfrm>
    </dsp:sp>
    <dsp:sp modelId="{4BD3BA1C-5816-41DA-A8CB-04468210FABE}">
      <dsp:nvSpPr>
        <dsp:cNvPr id="0" name=""/>
        <dsp:cNvSpPr/>
      </dsp:nvSpPr>
      <dsp:spPr>
        <a:xfrm>
          <a:off x="0" y="3271877"/>
          <a:ext cx="7824512" cy="755820"/>
        </a:xfrm>
        <a:prstGeom prst="roundRect">
          <a:avLst/>
        </a:prstGeom>
        <a:solidFill>
          <a:schemeClr val="accent5">
            <a:hueOff val="-1012044"/>
            <a:satOff val="-7235"/>
            <a:lumOff val="-9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baseline="0"/>
            <a:t>The supervisor will guide the students and monitor their progress throughout the project</a:t>
          </a:r>
          <a:endParaRPr lang="en-US" sz="1900" kern="1200"/>
        </a:p>
      </dsp:txBody>
      <dsp:txXfrm>
        <a:off x="36896" y="3308773"/>
        <a:ext cx="7750720" cy="682028"/>
      </dsp:txXfrm>
    </dsp:sp>
    <dsp:sp modelId="{63B167A4-DCF8-4585-BA7A-FC6EE22DA976}">
      <dsp:nvSpPr>
        <dsp:cNvPr id="0" name=""/>
        <dsp:cNvSpPr/>
      </dsp:nvSpPr>
      <dsp:spPr>
        <a:xfrm>
          <a:off x="0" y="4082417"/>
          <a:ext cx="7824512" cy="755820"/>
        </a:xfrm>
        <a:prstGeom prst="roundRect">
          <a:avLst/>
        </a:prstGeom>
        <a:solidFill>
          <a:schemeClr val="accent5">
            <a:hueOff val="-1265055"/>
            <a:satOff val="-9044"/>
            <a:lumOff val="-11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baseline="0" dirty="0"/>
            <a:t>An independent internal examiner will also help in order to maintain the standards of the projects</a:t>
          </a:r>
          <a:endParaRPr lang="en-US" sz="1900" kern="1200" dirty="0"/>
        </a:p>
      </dsp:txBody>
      <dsp:txXfrm>
        <a:off x="36896" y="4119313"/>
        <a:ext cx="7750720" cy="682028"/>
      </dsp:txXfrm>
    </dsp:sp>
    <dsp:sp modelId="{2AC2EC44-D81F-41EE-A99E-0E92534FC7DD}">
      <dsp:nvSpPr>
        <dsp:cNvPr id="0" name=""/>
        <dsp:cNvSpPr/>
      </dsp:nvSpPr>
      <dsp:spPr>
        <a:xfrm>
          <a:off x="0" y="4892957"/>
          <a:ext cx="7824512" cy="755820"/>
        </a:xfrm>
        <a:prstGeom prst="roundRect">
          <a:avLst/>
        </a:prstGeom>
        <a:solidFill>
          <a:schemeClr val="accent5">
            <a:hueOff val="-1518066"/>
            <a:satOff val="-10853"/>
            <a:lumOff val="-13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baseline="0"/>
            <a:t>Projects are assessed by assessing the final report (dissertation, thesis) and conducting viva to establish if it is the student work or not. </a:t>
          </a:r>
          <a:endParaRPr lang="en-US" sz="1900" kern="1200"/>
        </a:p>
      </dsp:txBody>
      <dsp:txXfrm>
        <a:off x="36896" y="4929853"/>
        <a:ext cx="7750720" cy="68202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4A5B26-5FD3-4AC7-B68B-2E160C396A8B}">
      <dsp:nvSpPr>
        <dsp:cNvPr id="0" name=""/>
        <dsp:cNvSpPr/>
      </dsp:nvSpPr>
      <dsp:spPr>
        <a:xfrm>
          <a:off x="2337693" y="89918"/>
          <a:ext cx="2196000" cy="2196000"/>
        </a:xfrm>
        <a:prstGeom prst="ellipse">
          <a:avLst/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CA0880-E3E1-4F46-9EFD-FA085FDB465B}">
      <dsp:nvSpPr>
        <dsp:cNvPr id="0" name=""/>
        <dsp:cNvSpPr/>
      </dsp:nvSpPr>
      <dsp:spPr>
        <a:xfrm>
          <a:off x="2805693" y="557918"/>
          <a:ext cx="1260000" cy="126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08F024-B1D8-4C8F-9FA7-D540A20E9E60}">
      <dsp:nvSpPr>
        <dsp:cNvPr id="0" name=""/>
        <dsp:cNvSpPr/>
      </dsp:nvSpPr>
      <dsp:spPr>
        <a:xfrm>
          <a:off x="1635693" y="2969918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2500" kern="1200"/>
            <a:t>Thanks for your attention.</a:t>
          </a:r>
          <a:endParaRPr lang="en-US" sz="2500" kern="1200"/>
        </a:p>
      </dsp:txBody>
      <dsp:txXfrm>
        <a:off x="1635693" y="2969918"/>
        <a:ext cx="3600000" cy="720000"/>
      </dsp:txXfrm>
    </dsp:sp>
    <dsp:sp modelId="{9E47F659-D54F-4BA2-8F1A-1DFC7AD4476F}">
      <dsp:nvSpPr>
        <dsp:cNvPr id="0" name=""/>
        <dsp:cNvSpPr/>
      </dsp:nvSpPr>
      <dsp:spPr>
        <a:xfrm>
          <a:off x="6567693" y="89918"/>
          <a:ext cx="2196000" cy="2196000"/>
        </a:xfrm>
        <a:prstGeom prst="ellipse">
          <a:avLst/>
        </a:prstGeom>
        <a:solidFill>
          <a:srgbClr val="92D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AD28E8-1C1E-435C-80C9-5C4F80F99F1A}">
      <dsp:nvSpPr>
        <dsp:cNvPr id="0" name=""/>
        <dsp:cNvSpPr/>
      </dsp:nvSpPr>
      <dsp:spPr>
        <a:xfrm>
          <a:off x="7035694" y="557918"/>
          <a:ext cx="1260000" cy="126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1CD0CE-99FD-40A7-AF90-4201085A497D}">
      <dsp:nvSpPr>
        <dsp:cNvPr id="0" name=""/>
        <dsp:cNvSpPr/>
      </dsp:nvSpPr>
      <dsp:spPr>
        <a:xfrm>
          <a:off x="5865693" y="2969918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2500" kern="1200"/>
            <a:t>Any Question?</a:t>
          </a:r>
          <a:endParaRPr lang="en-US" sz="2500" kern="1200"/>
        </a:p>
      </dsp:txBody>
      <dsp:txXfrm>
        <a:off x="5865693" y="2969918"/>
        <a:ext cx="36000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BF4E480B-94D6-46F9-A2B6-B98D311FDC19}"/>
              </a:ext>
            </a:extLst>
          </p:cNvPr>
          <p:cNvGrpSpPr/>
          <p:nvPr/>
        </p:nvGrpSpPr>
        <p:grpSpPr>
          <a:xfrm>
            <a:off x="0" y="0"/>
            <a:ext cx="12191999" cy="6861600"/>
            <a:chOff x="1" y="0"/>
            <a:chExt cx="12191999" cy="68616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7183CDE-91A1-40C3-8E80-66F89E1C2D53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A6756515-F9AA-46BD-8DD2-AA15BA492AC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ABA365E2-8B71-408B-9092-0104216AC7A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BEDB8D7A-1BF6-4CDB-B93A-7736955F504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5AACD774-5167-46C7-8A62-6E2FE4BE9469}"/>
                  </a:ext>
                </a:extLst>
              </p:cNvPr>
              <p:cNvSpPr/>
              <p:nvPr/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06E0F2D8-452E-48F9-9912-C47EAEAE1802}"/>
                  </a:ext>
                </a:extLst>
              </p:cNvPr>
              <p:cNvSpPr/>
              <p:nvPr/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91FBBF95-430B-427C-A6E8-DB899217FC00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BEE64698-3ED2-4395-B7FC-65248E437E0A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FE20B1E1-CE09-4C2A-A3FB-DB8026C54E98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CB2405B-A907-48B3-906A-FB3573C0B282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6DC8E2D9-6729-4614-8667-C1016D3182E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CEEBB1-1A1F-4A2C-B805-719CF98F68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0000" y="540000"/>
            <a:ext cx="11090273" cy="3798000"/>
          </a:xfrm>
        </p:spPr>
        <p:txBody>
          <a:bodyPr anchor="b"/>
          <a:lstStyle>
            <a:lvl1pPr algn="l"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6CC87B-ED2D-4303-BD40-E7AF14C03E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0000" y="4508500"/>
            <a:ext cx="7345362" cy="1800224"/>
          </a:xfrm>
        </p:spPr>
        <p:txBody>
          <a:bodyPr/>
          <a:lstStyle>
            <a:lvl1pPr marL="0" indent="0" algn="l">
              <a:buNone/>
              <a:defRPr sz="16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880B4-5679-491C-963F-EC47B048C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65D6D-3F98-4BE8-A069-B96409902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0CD51D-8E06-4959-88C9-647415079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043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C461672-F18A-4768-9850-0531FD3720BA}"/>
              </a:ext>
            </a:extLst>
          </p:cNvPr>
          <p:cNvGrpSpPr/>
          <p:nvPr/>
        </p:nvGrpSpPr>
        <p:grpSpPr>
          <a:xfrm rot="10800000">
            <a:off x="5921828" y="2876440"/>
            <a:ext cx="6270171" cy="3981559"/>
            <a:chOff x="0" y="0"/>
            <a:chExt cx="10800000" cy="6858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FA73898-D78C-45F9-AFC1-2AB16F6725C2}"/>
                </a:ext>
              </a:extLst>
            </p:cNvPr>
            <p:cNvSpPr/>
            <p:nvPr/>
          </p:nvSpPr>
          <p:spPr>
            <a:xfrm>
              <a:off x="540000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FC423E3-700B-43D6-A2CB-F3C871632C20}"/>
                </a:ext>
              </a:extLst>
            </p:cNvPr>
            <p:cNvSpPr/>
            <p:nvPr/>
          </p:nvSpPr>
          <p:spPr>
            <a:xfrm flipH="1">
              <a:off x="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82F05B2A-1EC7-4131-B899-C7ECB9A502EB}"/>
              </a:ext>
            </a:extLst>
          </p:cNvPr>
          <p:cNvGrpSpPr>
            <a:grpSpLocks noChangeAspect="1"/>
          </p:cNvGrpSpPr>
          <p:nvPr/>
        </p:nvGrpSpPr>
        <p:grpSpPr>
          <a:xfrm flipH="1">
            <a:off x="0" y="-1"/>
            <a:ext cx="9361714" cy="4680857"/>
            <a:chOff x="0" y="0"/>
            <a:chExt cx="2880000" cy="1440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7711D4C-4FFE-4151-B53D-60890F0F5827}"/>
                </a:ext>
              </a:extLst>
            </p:cNvPr>
            <p:cNvSpPr/>
            <p:nvPr/>
          </p:nvSpPr>
          <p:spPr>
            <a:xfrm>
              <a:off x="144000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69D6393-413D-4151-BC2C-43161BE4A799}"/>
                </a:ext>
              </a:extLst>
            </p:cNvPr>
            <p:cNvSpPr/>
            <p:nvPr/>
          </p:nvSpPr>
          <p:spPr>
            <a:xfrm flipH="1">
              <a:off x="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A96370B9-6459-4B05-9A8B-A9E7FA8966CD}"/>
              </a:ext>
            </a:extLst>
          </p:cNvPr>
          <p:cNvSpPr>
            <a:spLocks noChangeAspect="1"/>
          </p:cNvSpPr>
          <p:nvPr/>
        </p:nvSpPr>
        <p:spPr>
          <a:xfrm rot="10800000">
            <a:off x="8430794" y="3096793"/>
            <a:ext cx="3761205" cy="3761205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4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3AC0C6-74C3-4E55-AA42-A9F1A4B1B210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6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32C27A4-86D3-4C83-8022-E37A8672A99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F1FF59-E1BE-4475-953B-5BF6FBC10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11090273" cy="18002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F1F045-44C5-4165-A640-4E4D33A595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40000" y="2528887"/>
            <a:ext cx="11090276" cy="37798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17047A-D05B-44E9-A240-BDB881C42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DCB2E8-A68D-478D-A728-C9612848C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7E4F1D-3280-4DB5-B2E0-DA7F10717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238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3C627D45-FE54-49FF-A37F-6206993AEFD8}"/>
              </a:ext>
            </a:extLst>
          </p:cNvPr>
          <p:cNvGrpSpPr/>
          <p:nvPr/>
        </p:nvGrpSpPr>
        <p:grpSpPr>
          <a:xfrm>
            <a:off x="0" y="-3"/>
            <a:ext cx="12192000" cy="6858003"/>
            <a:chOff x="0" y="-3"/>
            <a:chExt cx="12192000" cy="6858003"/>
          </a:xfrm>
        </p:grpSpPr>
        <p:sp useBgFill="1">
          <p:nvSpPr>
            <p:cNvPr id="8" name="Rectangle 7">
              <a:extLst>
                <a:ext uri="{FF2B5EF4-FFF2-40B4-BE49-F238E27FC236}">
                  <a16:creationId xmlns:a16="http://schemas.microsoft.com/office/drawing/2014/main" id="{879CEFA6-CCA5-4FEF-B53D-E74B1E67E9C7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ACFCD768-2100-4B20-87EF-9F92EFBD8FA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72000" y="-3"/>
              <a:ext cx="11520000" cy="5760000"/>
              <a:chOff x="5981700" y="-1"/>
              <a:chExt cx="6042660" cy="3021330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E0D1B599-DFF1-4E00-9EAE-EE32BD7B4860}"/>
                  </a:ext>
                </a:extLst>
              </p:cNvPr>
              <p:cNvSpPr/>
              <p:nvPr/>
            </p:nvSpPr>
            <p:spPr>
              <a:xfrm>
                <a:off x="900303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A0FCF7F6-290B-4DE7-BA60-863CBF95C2AF}"/>
                  </a:ext>
                </a:extLst>
              </p:cNvPr>
              <p:cNvSpPr/>
              <p:nvPr/>
            </p:nvSpPr>
            <p:spPr>
              <a:xfrm flipH="1">
                <a:off x="598170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59358AB-E1C9-402B-9F3F-28B4F50DAC6F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5334000" y="0"/>
              <a:ext cx="6858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60000"/>
                  </a:schemeClr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A78C24EC-8C5D-4A7E-9D57-C752E0DC948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2538000"/>
              <a:ext cx="4320000" cy="4320000"/>
            </a:xfrm>
            <a:prstGeom prst="ellipse">
              <a:avLst/>
            </a:prstGeom>
            <a:solidFill>
              <a:schemeClr val="accent3">
                <a:alpha val="4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E6C0B30A-4855-4424-B3A8-AC110CA8356F}"/>
                </a:ext>
              </a:extLst>
            </p:cNvPr>
            <p:cNvGrpSpPr/>
            <p:nvPr/>
          </p:nvGrpSpPr>
          <p:grpSpPr>
            <a:xfrm rot="10800000">
              <a:off x="1" y="2948940"/>
              <a:ext cx="7818118" cy="3909059"/>
              <a:chOff x="0" y="0"/>
              <a:chExt cx="2880000" cy="1440000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DC119EB9-1A9A-45A4-AE16-9968A70C5C35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A5B7B85-4DC3-4343-B734-4852DD5DF033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3F3733E-DBA5-4A25-9315-B7A1A5E7A1FF}"/>
                </a:ext>
              </a:extLst>
            </p:cNvPr>
            <p:cNvSpPr>
              <a:spLocks noChangeAspect="1"/>
            </p:cNvSpPr>
            <p:nvPr/>
          </p:nvSpPr>
          <p:spPr>
            <a:xfrm rot="10800000" flipH="1">
              <a:off x="0" y="521786"/>
              <a:ext cx="6336213" cy="6336213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60000">
                  <a:schemeClr val="accent1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AAB30D07-BE85-45CD-8055-8C57B00E295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7FFCCA-9DBF-4E0A-BDC6-F7B8F39BD7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12238" y="539999"/>
            <a:ext cx="2628900" cy="576872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1F1B23-21CD-4A3B-938B-5502019A13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50863" y="539999"/>
            <a:ext cx="8245475" cy="576872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99C884-5A98-4C01-BB89-098AC6966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F54D22-9CD7-4FC6-9444-21948246C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AECC14-D66C-401A-A0C9-DFCA5533A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35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>
            <a:extLst>
              <a:ext uri="{FF2B5EF4-FFF2-40B4-BE49-F238E27FC236}">
                <a16:creationId xmlns:a16="http://schemas.microsoft.com/office/drawing/2014/main" id="{67416F32-9D98-4340-82E8-E90CE00AD2AC}"/>
              </a:ext>
            </a:extLst>
          </p:cNvPr>
          <p:cNvGrpSpPr/>
          <p:nvPr/>
        </p:nvGrpSpPr>
        <p:grpSpPr>
          <a:xfrm flipV="1">
            <a:off x="0" y="-1"/>
            <a:ext cx="12191999" cy="6861601"/>
            <a:chOff x="0" y="-1"/>
            <a:chExt cx="12191999" cy="6861601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6375AB4-82BB-418F-A50F-6180F68724A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0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FDD54B2-4A3F-4BFE-8FF0-82CA73F4AE8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50280" y="2148106"/>
              <a:ext cx="4320000" cy="4320000"/>
            </a:xfrm>
            <a:prstGeom prst="ellipse">
              <a:avLst/>
            </a:prstGeom>
            <a:solidFill>
              <a:schemeClr val="accent3">
                <a:alpha val="6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30876F96-77AB-4E72-B1D2-FA45F4E3C04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0"/>
              <a:ext cx="6347046" cy="6347046"/>
            </a:xfrm>
            <a:prstGeom prst="ellipse">
              <a:avLst/>
            </a:prstGeom>
            <a:solidFill>
              <a:schemeClr val="accent3">
                <a:alpha val="2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BB08A2E9-6518-449E-940B-8518A1D850BB}"/>
                </a:ext>
              </a:extLst>
            </p:cNvPr>
            <p:cNvGrpSpPr>
              <a:grpSpLocks noChangeAspect="1"/>
            </p:cNvGrpSpPr>
            <p:nvPr/>
          </p:nvGrpSpPr>
          <p:grpSpPr>
            <a:xfrm rot="10800000">
              <a:off x="0" y="-1"/>
              <a:ext cx="10800000" cy="6858000"/>
              <a:chOff x="2328000" y="0"/>
              <a:chExt cx="2880000" cy="1440000"/>
            </a:xfrm>
          </p:grpSpPr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60A86BE0-76B3-4EA0-BA2D-05266013A814}"/>
                  </a:ext>
                </a:extLst>
              </p:cNvPr>
              <p:cNvSpPr/>
              <p:nvPr/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6BA13564-810C-4398-AA63-67B020811FCB}"/>
                  </a:ext>
                </a:extLst>
              </p:cNvPr>
              <p:cNvSpPr/>
              <p:nvPr/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555E1EF-6216-47FA-BBCA-7C0C8C2DAB8C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5602286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D8D85657-6A77-4466-887F-EE948B9CD2B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D35498-B0C3-40BD-9407-6D0C0587E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92F85E-0893-4D8C-816A-5193CC6DC9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0000">
              <a:defRPr/>
            </a:lvl1pPr>
            <a:lvl2pPr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46A9C-9655-49F5-85B3-A8A37F4F5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EF896C-71D7-487F-A1B9-CBBE6DF4D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8228E8-7B8A-4153-BEB2-BD5A69F25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071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1E54407D-DBA4-414C-ACA5-30D7B87C652B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BD518BC-8E44-4DAA-A8B9-2CFBD91DCDCD}"/>
                </a:ext>
              </a:extLst>
            </p:cNvPr>
            <p:cNvSpPr/>
            <p:nvPr/>
          </p:nvSpPr>
          <p:spPr>
            <a:xfrm rot="10800000" flipH="1">
              <a:off x="0" y="2019649"/>
              <a:ext cx="4838350" cy="4838350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60000">
                  <a:schemeClr val="accent1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967C3660-39CD-431D-8E64-37508FFEAC9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603875" y="0"/>
              <a:ext cx="6521820" cy="3260910"/>
              <a:chOff x="0" y="0"/>
              <a:chExt cx="2880000" cy="1440000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C4CCE569-E461-438A-A235-B96A542AF82F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73F9DF1F-1F74-476C-AD41-22AC3F8A65A0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BE49ED5-9713-43D1-AE9E-3F9FE5574077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5334000" y="0"/>
              <a:ext cx="6858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60000"/>
                  </a:schemeClr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D21A2854-1482-4441-85EA-D7B9F3EF56D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4887" y="2538000"/>
              <a:ext cx="4320000" cy="4320000"/>
            </a:xfrm>
            <a:prstGeom prst="ellipse">
              <a:avLst/>
            </a:prstGeom>
            <a:solidFill>
              <a:schemeClr val="accent2">
                <a:alpha val="20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FED36A6D-894D-44DA-851C-345A414F3F6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36F1DF-CD42-4695-A7D0-2F5B19305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7345362" cy="5768725"/>
          </a:xfrm>
        </p:spPr>
        <p:txBody>
          <a:bodyPr anchor="t"/>
          <a:lstStyle>
            <a:lvl1pPr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549160-0F86-4FCA-8718-6980E99C7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75612" y="540000"/>
            <a:ext cx="3565523" cy="5768725"/>
          </a:xfrm>
        </p:spPr>
        <p:txBody>
          <a:bodyPr anchor="t"/>
          <a:lstStyle>
            <a:lvl1pPr marL="0" indent="0">
              <a:buNone/>
              <a:defRPr sz="1800" cap="all" spc="3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5C6CBB-DABA-4F2E-8574-46747E15E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1/17/2022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AF86BC-9ECC-439C-BF2E-F0B7EF193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742552-C4C9-44EE-B7CB-5A652393B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836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A5774299-531D-4CAC-881D-7EB68BC99FCC}"/>
              </a:ext>
            </a:extLst>
          </p:cNvPr>
          <p:cNvGrpSpPr/>
          <p:nvPr/>
        </p:nvGrpSpPr>
        <p:grpSpPr>
          <a:xfrm>
            <a:off x="0" y="-3"/>
            <a:ext cx="12192000" cy="6858003"/>
            <a:chOff x="0" y="-3"/>
            <a:chExt cx="12192000" cy="6858003"/>
          </a:xfrm>
        </p:grpSpPr>
        <p:sp useBgFill="1">
          <p:nvSpPr>
            <p:cNvPr id="9" name="Rectangle 8">
              <a:extLst>
                <a:ext uri="{FF2B5EF4-FFF2-40B4-BE49-F238E27FC236}">
                  <a16:creationId xmlns:a16="http://schemas.microsoft.com/office/drawing/2014/main" id="{A17676CF-DDCC-48C1-AC68-CDA0B9E47FD8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E052D363-F6F5-455B-A2F2-A12B30CEE52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72000" y="-3"/>
              <a:ext cx="11520000" cy="5760000"/>
              <a:chOff x="5981700" y="-1"/>
              <a:chExt cx="6042660" cy="3021330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D0C396B8-00CA-4AE9-A0A5-B4E2B2A2AC07}"/>
                  </a:ext>
                </a:extLst>
              </p:cNvPr>
              <p:cNvSpPr/>
              <p:nvPr/>
            </p:nvSpPr>
            <p:spPr>
              <a:xfrm>
                <a:off x="900303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F6660166-3107-4058-A259-59B0527306BD}"/>
                  </a:ext>
                </a:extLst>
              </p:cNvPr>
              <p:cNvSpPr/>
              <p:nvPr/>
            </p:nvSpPr>
            <p:spPr>
              <a:xfrm flipH="1">
                <a:off x="5981700" y="-1"/>
                <a:ext cx="3021330" cy="302133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2BE934E-3063-4D0F-AFDE-68D58D336CBE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5334000" y="0"/>
              <a:ext cx="6858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60000"/>
                  </a:schemeClr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39660FA-744A-4CB3-9BED-C59793E3BF3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2538000"/>
              <a:ext cx="4320000" cy="4320000"/>
            </a:xfrm>
            <a:prstGeom prst="ellipse">
              <a:avLst/>
            </a:prstGeom>
            <a:solidFill>
              <a:schemeClr val="accent3">
                <a:alpha val="4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AE313EEC-733B-4019-8A0B-3FA768B8DB7A}"/>
                </a:ext>
              </a:extLst>
            </p:cNvPr>
            <p:cNvGrpSpPr/>
            <p:nvPr/>
          </p:nvGrpSpPr>
          <p:grpSpPr>
            <a:xfrm rot="10800000">
              <a:off x="1" y="2948940"/>
              <a:ext cx="7818118" cy="3909059"/>
              <a:chOff x="0" y="0"/>
              <a:chExt cx="2880000" cy="1440000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421FE91F-780C-4ABD-ADE8-0EFDB7196A10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109EA389-EE78-4475-A390-5EDED23C2D68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E492A94-8867-4C62-9D40-4023C41E0AF8}"/>
                </a:ext>
              </a:extLst>
            </p:cNvPr>
            <p:cNvSpPr>
              <a:spLocks noChangeAspect="1"/>
            </p:cNvSpPr>
            <p:nvPr/>
          </p:nvSpPr>
          <p:spPr>
            <a:xfrm rot="10800000" flipH="1">
              <a:off x="0" y="521786"/>
              <a:ext cx="6336213" cy="6336213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60000">
                  <a:schemeClr val="accent1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A3DAD7C5-BA12-4557-8BC4-72C69B0D59D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4412EC-56C0-4009-B2E3-D63F9EECB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39999"/>
            <a:ext cx="11090275" cy="1209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70C84F-F3B7-4BF4-A328-BCF5ADD329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0000" y="1929600"/>
            <a:ext cx="5437186" cy="438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919CD5-DBB4-4749-980D-B5B40ECB6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3950" y="1929600"/>
            <a:ext cx="5437186" cy="438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CFC378-6572-43DF-8344-59DE8122C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967A14-246A-4DDF-865C-68F6E1690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674B6D-E110-478C-94B9-2F8199E58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632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5130F7E5-A40E-4C9C-8E4F-3935B9182C4A}"/>
              </a:ext>
            </a:extLst>
          </p:cNvPr>
          <p:cNvGrpSpPr/>
          <p:nvPr/>
        </p:nvGrpSpPr>
        <p:grpSpPr>
          <a:xfrm>
            <a:off x="0" y="-2"/>
            <a:ext cx="12191999" cy="6858001"/>
            <a:chOff x="0" y="-2"/>
            <a:chExt cx="12191999" cy="6858001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E67B504-02A7-4203-87D0-07D333D71917}"/>
                </a:ext>
              </a:extLst>
            </p:cNvPr>
            <p:cNvSpPr/>
            <p:nvPr/>
          </p:nvSpPr>
          <p:spPr>
            <a:xfrm>
              <a:off x="7995665" y="2562224"/>
              <a:ext cx="4196334" cy="4295775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40000"/>
                  </a:schemeClr>
                </a:gs>
                <a:gs pos="34000">
                  <a:schemeClr val="accent3">
                    <a:alpha val="20000"/>
                  </a:schemeClr>
                </a:gs>
                <a:gs pos="65000">
                  <a:schemeClr val="accent3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DA1158F3-E1C3-400D-8505-628DB94365CE}"/>
                </a:ext>
              </a:extLst>
            </p:cNvPr>
            <p:cNvGrpSpPr/>
            <p:nvPr/>
          </p:nvGrpSpPr>
          <p:grpSpPr>
            <a:xfrm rot="16200000">
              <a:off x="2295528" y="-2295528"/>
              <a:ext cx="6858000" cy="11449051"/>
              <a:chOff x="0" y="2333625"/>
              <a:chExt cx="9515474" cy="3766109"/>
            </a:xfrm>
          </p:grpSpPr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0AEADDCE-3295-4F24-8700-C93B5457C2B7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1F95C76A-5429-458C-BC9D-E1053EF7B84F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3D0E8A42-259A-43FA-B284-B459D7364097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3583369" y="-3583369"/>
              <a:ext cx="4713262" cy="11880000"/>
              <a:chOff x="1" y="0"/>
              <a:chExt cx="8305797" cy="6858000"/>
            </a:xfrm>
          </p:grpSpPr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7900B4F1-619C-4C0E-B749-1843F22C946A}"/>
                  </a:ext>
                </a:extLst>
              </p:cNvPr>
              <p:cNvSpPr/>
              <p:nvPr/>
            </p:nvSpPr>
            <p:spPr>
              <a:xfrm>
                <a:off x="931" y="342900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6E6F70BB-DCCC-4CF0-B5BB-95A965A99947}"/>
                  </a:ext>
                </a:extLst>
              </p:cNvPr>
              <p:cNvSpPr/>
              <p:nvPr/>
            </p:nvSpPr>
            <p:spPr>
              <a:xfrm flipV="1">
                <a:off x="1" y="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83E6C50C-C1DA-44E1-B254-3B7228879DCD}"/>
                </a:ext>
              </a:extLst>
            </p:cNvPr>
            <p:cNvGrpSpPr/>
            <p:nvPr/>
          </p:nvGrpSpPr>
          <p:grpSpPr>
            <a:xfrm>
              <a:off x="2676525" y="0"/>
              <a:ext cx="9515473" cy="3766109"/>
              <a:chOff x="2333625" y="2433367"/>
              <a:chExt cx="9897159" cy="3766109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DFC6EEED-A40A-4D1C-BE6B-11DD62770607}"/>
                  </a:ext>
                </a:extLst>
              </p:cNvPr>
              <p:cNvSpPr/>
              <p:nvPr/>
            </p:nvSpPr>
            <p:spPr>
              <a:xfrm>
                <a:off x="728220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527FF3FB-FDFC-4659-A7D6-ABED74010E82}"/>
                  </a:ext>
                </a:extLst>
              </p:cNvPr>
              <p:cNvSpPr/>
              <p:nvPr/>
            </p:nvSpPr>
            <p:spPr>
              <a:xfrm flipH="1">
                <a:off x="233362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51548ED5-6668-4672-88DC-40E92508ACA2}"/>
                </a:ext>
              </a:extLst>
            </p:cNvPr>
            <p:cNvGrpSpPr/>
            <p:nvPr/>
          </p:nvGrpSpPr>
          <p:grpSpPr>
            <a:xfrm>
              <a:off x="0" y="0"/>
              <a:ext cx="9515473" cy="3766109"/>
              <a:chOff x="0" y="2333625"/>
              <a:chExt cx="9515473" cy="3766109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975AE1B2-E73F-4E6E-AAFB-FB1C02684D32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D750F2D6-C0E1-4AFE-AB87-083292737609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4ECC0D66-F2BE-4BF4-87F6-CE618B5C891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0BCA11-08C2-4C9A-B0A3-31C9051CD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39999"/>
            <a:ext cx="11090273" cy="1210396"/>
          </a:xfrm>
        </p:spPr>
        <p:txBody>
          <a:bodyPr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62CEB0-C969-40EA-A5E2-8D875E28A6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0000" y="1929783"/>
            <a:ext cx="5448052" cy="792161"/>
          </a:xfrm>
        </p:spPr>
        <p:txBody>
          <a:bodyPr anchor="b"/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0F41A6-112E-4305-A0BA-6E119A77AC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0000" y="2937844"/>
            <a:ext cx="5437186" cy="3376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C672C5-31B9-443B-8DEE-5523646891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03949" y="1929782"/>
            <a:ext cx="5437187" cy="792000"/>
          </a:xfrm>
        </p:spPr>
        <p:txBody>
          <a:bodyPr anchor="b"/>
          <a:lstStyle>
            <a:lvl1pPr marL="0" indent="0">
              <a:buNone/>
              <a:defRPr sz="1600" b="0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D18B9D-8B21-4249-A3AD-8FBE48F0F5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03950" y="2937844"/>
            <a:ext cx="5437186" cy="3376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B60881-13B2-4064-84FB-6D071F36C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9FCE5D-D5EF-485D-97FA-2614FF964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F204FC-4F66-417C-8E4B-74772ED05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364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9521FD20-B9D4-4FD1-9AAD-F4157555AD62}"/>
              </a:ext>
            </a:extLst>
          </p:cNvPr>
          <p:cNvGrpSpPr/>
          <p:nvPr/>
        </p:nvGrpSpPr>
        <p:grpSpPr>
          <a:xfrm rot="10800000">
            <a:off x="1392000" y="0"/>
            <a:ext cx="10800000" cy="6858000"/>
            <a:chOff x="0" y="0"/>
            <a:chExt cx="10800000" cy="685800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7477A35-8424-45D6-A66E-8ACFA6C405B5}"/>
                </a:ext>
              </a:extLst>
            </p:cNvPr>
            <p:cNvSpPr/>
            <p:nvPr/>
          </p:nvSpPr>
          <p:spPr>
            <a:xfrm>
              <a:off x="540000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BFBA1CE-E9AC-40C0-A7F9-E5671F5FEF9C}"/>
                </a:ext>
              </a:extLst>
            </p:cNvPr>
            <p:cNvSpPr/>
            <p:nvPr/>
          </p:nvSpPr>
          <p:spPr>
            <a:xfrm flipH="1">
              <a:off x="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0C2729A-59F8-46A4-9AAA-7665E5966E2D}"/>
              </a:ext>
            </a:extLst>
          </p:cNvPr>
          <p:cNvGrpSpPr>
            <a:grpSpLocks noChangeAspect="1"/>
          </p:cNvGrpSpPr>
          <p:nvPr/>
        </p:nvGrpSpPr>
        <p:grpSpPr>
          <a:xfrm rot="16200000" flipH="1">
            <a:off x="-1714500" y="1714500"/>
            <a:ext cx="6858000" cy="3429000"/>
            <a:chOff x="0" y="0"/>
            <a:chExt cx="2880000" cy="144000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3EBBB96-590D-4704-87AD-A00AE2424DE8}"/>
                </a:ext>
              </a:extLst>
            </p:cNvPr>
            <p:cNvSpPr/>
            <p:nvPr/>
          </p:nvSpPr>
          <p:spPr>
            <a:xfrm>
              <a:off x="144000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89BAB7D-5298-40B9-910B-136D0C6A9934}"/>
                </a:ext>
              </a:extLst>
            </p:cNvPr>
            <p:cNvSpPr/>
            <p:nvPr/>
          </p:nvSpPr>
          <p:spPr>
            <a:xfrm flipH="1">
              <a:off x="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F323EA00-E168-4864-883B-358A7CDF9153}"/>
              </a:ext>
            </a:extLst>
          </p:cNvPr>
          <p:cNvSpPr>
            <a:spLocks noChangeAspect="1"/>
          </p:cNvSpPr>
          <p:nvPr/>
        </p:nvSpPr>
        <p:spPr>
          <a:xfrm rot="10800000">
            <a:off x="5602287" y="268286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A4F2DFA-2F27-43FB-B08C-0787FA44B0D1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6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D750354-CD8D-4A3B-A7AC-04622BCB049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3ED3C6-DA43-4D1C-9056-407A4FB1C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6"/>
            <a:ext cx="11090275" cy="5759450"/>
          </a:xfrm>
        </p:spPr>
        <p:txBody>
          <a:bodyPr/>
          <a:lstStyle>
            <a:lvl1pPr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0CEB41-E921-45ED-951A-861E31E01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6B422D-769C-4E63-8763-ABBB88500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38FB6F-2D68-40C0-B628-142011F34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578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5ED88E92-14F3-4B58-9E48-1D79E139A89E}"/>
              </a:ext>
            </a:extLst>
          </p:cNvPr>
          <p:cNvGrpSpPr/>
          <p:nvPr/>
        </p:nvGrpSpPr>
        <p:grpSpPr>
          <a:xfrm>
            <a:off x="0" y="0"/>
            <a:ext cx="12191999" cy="6861600"/>
            <a:chOff x="1" y="0"/>
            <a:chExt cx="12191999" cy="68616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6466AE7-32B6-4334-AF41-B9387E6726C5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659C09F8-90CD-443F-9AA1-D08C56A605B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DC7304AB-BE7D-45AC-A876-4A24543AE5B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8E11922B-DDB3-46D7-B1BD-C1CCDB3C42E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C580F8F6-E662-4BCD-AC9C-7E5DDBD5A773}"/>
                  </a:ext>
                </a:extLst>
              </p:cNvPr>
              <p:cNvSpPr/>
              <p:nvPr/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9A333FE5-ADB0-48EE-A1A6-9AA36DA343A2}"/>
                  </a:ext>
                </a:extLst>
              </p:cNvPr>
              <p:cNvSpPr/>
              <p:nvPr/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0B09CD4F-6DF4-48AA-BD35-23E3F2A643F7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02223219-ACCC-42F2-A1B4-E3C8C8AB12A4}"/>
                  </a:ext>
                </a:extLst>
              </p:cNvPr>
              <p:cNvSpPr/>
              <p:nvPr/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1510B0E9-9BA0-4357-9E04-554C19BAAC89}"/>
                  </a:ext>
                </a:extLst>
              </p:cNvPr>
              <p:cNvSpPr/>
              <p:nvPr/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F06DA80-525A-4C9E-A441-50630AA772A4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E841E027-8E53-4FEB-8605-2124D85731C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D871A2-AE80-4408-AA95-DC60D132E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D122A1-7B97-4979-B319-1CE0A4A49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209A76-7DCD-477A-A6BA-EEA63FF94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508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D5C0F5C-A529-490C-8941-78F10C6A00D3}"/>
              </a:ext>
            </a:extLst>
          </p:cNvPr>
          <p:cNvGrpSpPr/>
          <p:nvPr/>
        </p:nvGrpSpPr>
        <p:grpSpPr>
          <a:xfrm flipH="1">
            <a:off x="0" y="0"/>
            <a:ext cx="12191999" cy="6858001"/>
            <a:chOff x="0" y="-2"/>
            <a:chExt cx="12191999" cy="6858001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4A8D739-B942-4545-9459-A6CAF0444D1F}"/>
                </a:ext>
              </a:extLst>
            </p:cNvPr>
            <p:cNvSpPr/>
            <p:nvPr/>
          </p:nvSpPr>
          <p:spPr>
            <a:xfrm>
              <a:off x="7995665" y="2562224"/>
              <a:ext cx="4196334" cy="4295775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alpha val="40000"/>
                  </a:schemeClr>
                </a:gs>
                <a:gs pos="34000">
                  <a:schemeClr val="accent3">
                    <a:alpha val="20000"/>
                  </a:schemeClr>
                </a:gs>
                <a:gs pos="65000">
                  <a:schemeClr val="accent3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4BB38CCA-110B-4404-9363-BFFA76C096D2}"/>
                </a:ext>
              </a:extLst>
            </p:cNvPr>
            <p:cNvGrpSpPr/>
            <p:nvPr/>
          </p:nvGrpSpPr>
          <p:grpSpPr>
            <a:xfrm rot="16200000">
              <a:off x="2295528" y="-2295528"/>
              <a:ext cx="6858000" cy="11449051"/>
              <a:chOff x="0" y="2333625"/>
              <a:chExt cx="9515474" cy="3766109"/>
            </a:xfrm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B223FE99-C58F-4A56-8F8E-2942FF74E4BD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DBBD4511-8AB6-4BD3-8410-7FB3EC8D42B2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7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6A8CA067-2248-4BD3-B56E-2C014AEB2273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3583369" y="-3583369"/>
              <a:ext cx="4713262" cy="11880000"/>
              <a:chOff x="1" y="0"/>
              <a:chExt cx="8305797" cy="6858000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8C017B9B-2727-4255-8F80-9D4C2A5AE297}"/>
                  </a:ext>
                </a:extLst>
              </p:cNvPr>
              <p:cNvSpPr/>
              <p:nvPr/>
            </p:nvSpPr>
            <p:spPr>
              <a:xfrm>
                <a:off x="931" y="342900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693C5F16-BC47-4707-B6B7-DC5262ACDC51}"/>
                  </a:ext>
                </a:extLst>
              </p:cNvPr>
              <p:cNvSpPr/>
              <p:nvPr/>
            </p:nvSpPr>
            <p:spPr>
              <a:xfrm flipV="1">
                <a:off x="1" y="0"/>
                <a:ext cx="8304867" cy="3429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alpha val="60000"/>
                    </a:schemeClr>
                  </a:gs>
                  <a:gs pos="63000">
                    <a:schemeClr val="accent3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2E88FE13-0734-4BB3-B4D1-7C53A194DA84}"/>
                </a:ext>
              </a:extLst>
            </p:cNvPr>
            <p:cNvGrpSpPr/>
            <p:nvPr/>
          </p:nvGrpSpPr>
          <p:grpSpPr>
            <a:xfrm>
              <a:off x="2676525" y="0"/>
              <a:ext cx="9515473" cy="3766109"/>
              <a:chOff x="2333625" y="2433367"/>
              <a:chExt cx="9897159" cy="3766109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5C9B7EF7-1EDF-4AC7-8E40-C2801783AC85}"/>
                  </a:ext>
                </a:extLst>
              </p:cNvPr>
              <p:cNvSpPr/>
              <p:nvPr/>
            </p:nvSpPr>
            <p:spPr>
              <a:xfrm>
                <a:off x="728220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925CA0A0-9A3F-498E-983D-B3285EF5AD9A}"/>
                  </a:ext>
                </a:extLst>
              </p:cNvPr>
              <p:cNvSpPr/>
              <p:nvPr/>
            </p:nvSpPr>
            <p:spPr>
              <a:xfrm flipH="1">
                <a:off x="2333625" y="2433367"/>
                <a:ext cx="4948579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A5171814-E4F0-44B5-BC3F-588512210991}"/>
                </a:ext>
              </a:extLst>
            </p:cNvPr>
            <p:cNvGrpSpPr/>
            <p:nvPr/>
          </p:nvGrpSpPr>
          <p:grpSpPr>
            <a:xfrm>
              <a:off x="0" y="0"/>
              <a:ext cx="9515473" cy="3766109"/>
              <a:chOff x="0" y="2333625"/>
              <a:chExt cx="9515473" cy="3766109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8E666ACD-EB1C-4732-971B-C3B26061DB82}"/>
                  </a:ext>
                </a:extLst>
              </p:cNvPr>
              <p:cNvSpPr/>
              <p:nvPr/>
            </p:nvSpPr>
            <p:spPr>
              <a:xfrm>
                <a:off x="4757737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2A4E213B-7F96-44C1-90B3-B72E9387BF73}"/>
                  </a:ext>
                </a:extLst>
              </p:cNvPr>
              <p:cNvSpPr/>
              <p:nvPr/>
            </p:nvSpPr>
            <p:spPr>
              <a:xfrm flipH="1">
                <a:off x="0" y="2333625"/>
                <a:ext cx="4757736" cy="3766109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>
                      <a:alpha val="60000"/>
                    </a:schemeClr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BFE392AA-35E5-40E5-9309-284A0C54106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A8188C-9713-46E1-AA5C-C84FE515F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540000"/>
            <a:ext cx="4511425" cy="2771774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E192CC-893A-4A84-A7E9-F389D83F0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400" y="540000"/>
            <a:ext cx="6408736" cy="5759450"/>
          </a:xfrm>
        </p:spPr>
        <p:txBody>
          <a:bodyPr/>
          <a:lstStyle>
            <a:lvl1pPr>
              <a:defRPr sz="3200"/>
            </a:lvl1pPr>
            <a:lvl2pPr>
              <a:defRPr sz="24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CC7765-7D44-43DD-A1DF-419D3E1C62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0000" y="3536950"/>
            <a:ext cx="4511426" cy="2771775"/>
          </a:xfrm>
        </p:spPr>
        <p:txBody>
          <a:bodyPr/>
          <a:lstStyle>
            <a:lvl1pPr marL="0" indent="0">
              <a:buNone/>
              <a:defRPr sz="1600" cap="all" spc="3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36875-AFB0-4905-8C9E-A72B4F597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437ABF-7E70-4E45-A67B-C503BF182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8016CA-2983-47BF-BA09-2130A40C8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520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97E00A2-2906-4C97-9D1F-C789D3ADD373}"/>
              </a:ext>
            </a:extLst>
          </p:cNvPr>
          <p:cNvGrpSpPr/>
          <p:nvPr/>
        </p:nvGrpSpPr>
        <p:grpSpPr>
          <a:xfrm rot="10800000">
            <a:off x="1392000" y="0"/>
            <a:ext cx="10800000" cy="6858000"/>
            <a:chOff x="0" y="0"/>
            <a:chExt cx="10800000" cy="685800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9CE8EF9-87D6-47FD-B7D3-2D48D8E48AC3}"/>
                </a:ext>
              </a:extLst>
            </p:cNvPr>
            <p:cNvSpPr/>
            <p:nvPr/>
          </p:nvSpPr>
          <p:spPr>
            <a:xfrm>
              <a:off x="540000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784998E-9D37-4D0D-889A-C67531E5295C}"/>
                </a:ext>
              </a:extLst>
            </p:cNvPr>
            <p:cNvSpPr/>
            <p:nvPr/>
          </p:nvSpPr>
          <p:spPr>
            <a:xfrm flipH="1">
              <a:off x="0" y="0"/>
              <a:ext cx="5400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B575B0B-C502-438E-967C-64D268031426}"/>
              </a:ext>
            </a:extLst>
          </p:cNvPr>
          <p:cNvGrpSpPr>
            <a:grpSpLocks noChangeAspect="1"/>
          </p:cNvGrpSpPr>
          <p:nvPr/>
        </p:nvGrpSpPr>
        <p:grpSpPr>
          <a:xfrm rot="16200000" flipH="1">
            <a:off x="-1714500" y="1714500"/>
            <a:ext cx="6858000" cy="3429000"/>
            <a:chOff x="0" y="0"/>
            <a:chExt cx="2880000" cy="1440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FC29931-00EB-4F74-BE4C-172A4C282A26}"/>
                </a:ext>
              </a:extLst>
            </p:cNvPr>
            <p:cNvSpPr/>
            <p:nvPr/>
          </p:nvSpPr>
          <p:spPr>
            <a:xfrm>
              <a:off x="144000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89B4C87-FDD3-406D-BE06-3ABF69905E03}"/>
                </a:ext>
              </a:extLst>
            </p:cNvPr>
            <p:cNvSpPr/>
            <p:nvPr/>
          </p:nvSpPr>
          <p:spPr>
            <a:xfrm flipH="1">
              <a:off x="0" y="0"/>
              <a:ext cx="1440000" cy="1440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FD817A89-A0E1-4190-90AE-0571E6CE8FC6}"/>
              </a:ext>
            </a:extLst>
          </p:cNvPr>
          <p:cNvSpPr>
            <a:spLocks noChangeAspect="1"/>
          </p:cNvSpPr>
          <p:nvPr/>
        </p:nvSpPr>
        <p:spPr>
          <a:xfrm rot="10800000">
            <a:off x="5602287" y="268286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FD20388-C666-4992-920D-5F034214950C}"/>
              </a:ext>
            </a:extLst>
          </p:cNvPr>
          <p:cNvSpPr>
            <a:spLocks noChangeAspect="1"/>
          </p:cNvSpPr>
          <p:nvPr/>
        </p:nvSpPr>
        <p:spPr>
          <a:xfrm>
            <a:off x="0" y="0"/>
            <a:ext cx="6589713" cy="6589713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60000"/>
                </a:schemeClr>
              </a:gs>
              <a:gs pos="60000">
                <a:schemeClr val="accent1"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CAB0CC3-A07E-43B8-9B34-0A67C1806DE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1800A6-9706-4B81-B957-C950A5F77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540000"/>
            <a:ext cx="4511425" cy="2771774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17652B-AA0D-4574-AF1D-7F7442D84B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32400" y="549275"/>
            <a:ext cx="6408736" cy="57594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A19547-D24B-4BD1-8C26-318450B171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9999" y="3536950"/>
            <a:ext cx="4511425" cy="2771774"/>
          </a:xfrm>
        </p:spPr>
        <p:txBody>
          <a:bodyPr/>
          <a:lstStyle>
            <a:lvl1pPr marL="0" indent="0">
              <a:buNone/>
              <a:defRPr sz="1600" cap="all" spc="3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3A22E6-7E01-4547-8555-B2C197543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0BCE0-945C-4FDF-95A1-2149B1FF5B83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0F6BEC-98F3-43FE-BA9B-B046D8917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2FAF54-57F0-46F9-A1BA-B554E1401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561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749C77-AA3A-4DA0-9E20-32FCD2B8B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11101135" cy="18095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8DC81A-9B5E-4A92-AA7B-3D750F95F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0000" y="2528887"/>
            <a:ext cx="11101136" cy="37798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4B8083-48FB-4D6A-B77A-262FE3E23D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6314400"/>
            <a:ext cx="7350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100" baseline="0">
                <a:solidFill>
                  <a:schemeClr val="tx1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EDA5BD-F7C8-4883-81D1-EF1F6F00EF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075613" y="6314400"/>
            <a:ext cx="2623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none" spc="100" baseline="0">
                <a:solidFill>
                  <a:schemeClr val="tx1"/>
                </a:solidFill>
              </a:defRPr>
            </a:lvl1pPr>
          </a:lstStyle>
          <a:p>
            <a:pPr algn="r"/>
            <a:fld id="{7CF0BCE0-945C-4FDF-95A1-2149B1FF5B83}" type="datetimeFigureOut">
              <a:rPr lang="en-US" smtClean="0"/>
              <a:pPr algn="r"/>
              <a:t>1/17/2022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48FEDB-2614-400B-9C19-0F4D448D98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83899" y="6314400"/>
            <a:ext cx="7572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pc="100" baseline="0">
                <a:solidFill>
                  <a:schemeClr val="tx1"/>
                </a:solidFill>
              </a:defRPr>
            </a:lvl1pPr>
          </a:lstStyle>
          <a:p>
            <a:fld id="{4CD77608-3819-479B-BB98-C216BA724EFE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1370601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0000" indent="-2700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72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108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144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1800000" indent="-2700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64612" y="4744279"/>
            <a:ext cx="4087305" cy="1154478"/>
          </a:xfrm>
        </p:spPr>
        <p:txBody>
          <a:bodyPr anchor="t">
            <a:normAutofit/>
          </a:bodyPr>
          <a:lstStyle/>
          <a:p>
            <a:pPr algn="l"/>
            <a:endParaRPr lang="en-GB" sz="1900" dirty="0"/>
          </a:p>
          <a:p>
            <a:pPr algn="l"/>
            <a:endParaRPr lang="en-GB" sz="1900" dirty="0"/>
          </a:p>
        </p:txBody>
      </p:sp>
      <p:pic>
        <p:nvPicPr>
          <p:cNvPr id="5" name="Picture 4" descr="Circuit board">
            <a:extLst>
              <a:ext uri="{FF2B5EF4-FFF2-40B4-BE49-F238E27FC236}">
                <a16:creationId xmlns:a16="http://schemas.microsoft.com/office/drawing/2014/main" id="{E6BC6102-B5A7-46F8-8630-4E695B0BD92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713" r="3877" b="-1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65DF3D07-F571-47EA-B597-B6A66682CBB0}"/>
              </a:ext>
            </a:extLst>
          </p:cNvPr>
          <p:cNvSpPr txBox="1">
            <a:spLocks/>
          </p:cNvSpPr>
          <p:nvPr/>
        </p:nvSpPr>
        <p:spPr>
          <a:xfrm>
            <a:off x="7165815" y="307793"/>
            <a:ext cx="5167362" cy="21860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200" dirty="0"/>
              <a:t>Final Year Projects at Universities in the UK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FF120A5B-099B-4CBD-857D-D08507011D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64613" y="2972496"/>
            <a:ext cx="4193644" cy="328253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2800" b="1" spc="50" dirty="0"/>
              <a:t>Dr. Bahawodin Baha</a:t>
            </a:r>
          </a:p>
          <a:p>
            <a:pPr algn="ctr"/>
            <a:r>
              <a:rPr lang="en-US" sz="2800" b="1" spc="50" dirty="0"/>
              <a:t>University of Brighton, UK.</a:t>
            </a:r>
          </a:p>
          <a:p>
            <a:pPr indent="-270000" algn="ctr">
              <a:buFont typeface="Arial" panose="020B0604020202020204" pitchFamily="34" charset="0"/>
              <a:buChar char="•"/>
            </a:pPr>
            <a:endParaRPr lang="en-US" sz="2800" b="1" spc="50" dirty="0"/>
          </a:p>
          <a:p>
            <a:pPr algn="ctr"/>
            <a:r>
              <a:rPr lang="en-US" sz="2800" b="1" spc="50" dirty="0"/>
              <a:t>Kabul University, Kabul, Afghanistan</a:t>
            </a:r>
            <a:br>
              <a:rPr lang="en-US" sz="2800" b="1" spc="50" dirty="0"/>
            </a:br>
            <a:br>
              <a:rPr lang="en-US" sz="2800" b="1" spc="50" dirty="0"/>
            </a:br>
            <a:r>
              <a:rPr lang="en-US" sz="2800" b="1" spc="50" dirty="0"/>
              <a:t>January 15</a:t>
            </a:r>
            <a:r>
              <a:rPr lang="en-US" sz="2800" b="1" spc="50" baseline="30000" dirty="0"/>
              <a:t>th</a:t>
            </a:r>
            <a:r>
              <a:rPr lang="en-US" sz="2800" b="1" spc="50" dirty="0"/>
              <a:t>, 2022</a:t>
            </a:r>
          </a:p>
        </p:txBody>
      </p:sp>
    </p:spTree>
    <p:extLst>
      <p:ext uri="{BB962C8B-B14F-4D97-AF65-F5344CB8AC3E}">
        <p14:creationId xmlns:p14="http://schemas.microsoft.com/office/powerpoint/2010/main" val="121961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8">
            <a:extLst>
              <a:ext uri="{FF2B5EF4-FFF2-40B4-BE49-F238E27FC236}">
                <a16:creationId xmlns:a16="http://schemas.microsoft.com/office/drawing/2014/main" id="{A37F6730-8F76-4239-8CBA-B914B02A75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" name="Group 10">
            <a:extLst>
              <a:ext uri="{FF2B5EF4-FFF2-40B4-BE49-F238E27FC236}">
                <a16:creationId xmlns:a16="http://schemas.microsoft.com/office/drawing/2014/main" id="{DE11E5CC-3C1F-4093-97B6-6433FBF9A9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0"/>
            <a:ext cx="12191999" cy="6861600"/>
            <a:chOff x="1" y="0"/>
            <a:chExt cx="12191999" cy="6861600"/>
          </a:xfrm>
        </p:grpSpPr>
        <p:sp>
          <p:nvSpPr>
            <p:cNvPr id="32" name="Rectangle 11">
              <a:extLst>
                <a:ext uri="{FF2B5EF4-FFF2-40B4-BE49-F238E27FC236}">
                  <a16:creationId xmlns:a16="http://schemas.microsoft.com/office/drawing/2014/main" id="{28D720AE-B07F-482D-B526-4A9C632DA7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12">
              <a:extLst>
                <a:ext uri="{FF2B5EF4-FFF2-40B4-BE49-F238E27FC236}">
                  <a16:creationId xmlns:a16="http://schemas.microsoft.com/office/drawing/2014/main" id="{076F0BCA-E2AA-4AED-9091-1E820FF25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13">
              <a:extLst>
                <a:ext uri="{FF2B5EF4-FFF2-40B4-BE49-F238E27FC236}">
                  <a16:creationId xmlns:a16="http://schemas.microsoft.com/office/drawing/2014/main" id="{571D2B33-982E-4EC0-9252-B8A7383C96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9250D86D-299E-4837-B82C-B97DACC975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35" name="Rectangle 19">
                <a:extLst>
                  <a:ext uri="{FF2B5EF4-FFF2-40B4-BE49-F238E27FC236}">
                    <a16:creationId xmlns:a16="http://schemas.microsoft.com/office/drawing/2014/main" id="{F74EFAF9-4DE5-4C1F-BF17-0A5930FFFAE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ectangle 20">
                <a:extLst>
                  <a:ext uri="{FF2B5EF4-FFF2-40B4-BE49-F238E27FC236}">
                    <a16:creationId xmlns:a16="http://schemas.microsoft.com/office/drawing/2014/main" id="{A857D782-AB09-4CB1-A94A-54F935E7098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94E95A3B-E29B-40AA-B9DD-FF0BA512FD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37" name="Rectangle 17">
                <a:extLst>
                  <a:ext uri="{FF2B5EF4-FFF2-40B4-BE49-F238E27FC236}">
                    <a16:creationId xmlns:a16="http://schemas.microsoft.com/office/drawing/2014/main" id="{1A71F79C-8170-4729-A592-753969B849B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Rectangle 18">
                <a:extLst>
                  <a:ext uri="{FF2B5EF4-FFF2-40B4-BE49-F238E27FC236}">
                    <a16:creationId xmlns:a16="http://schemas.microsoft.com/office/drawing/2014/main" id="{8AE5C556-02CA-4512-9F5F-7088484CF76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9" name="Rectangle 16">
              <a:extLst>
                <a:ext uri="{FF2B5EF4-FFF2-40B4-BE49-F238E27FC236}">
                  <a16:creationId xmlns:a16="http://schemas.microsoft.com/office/drawing/2014/main" id="{B75FD132-C2ED-4807-B2DA-D428F9C44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0" name="Rectangle 22">
            <a:extLst>
              <a:ext uri="{FF2B5EF4-FFF2-40B4-BE49-F238E27FC236}">
                <a16:creationId xmlns:a16="http://schemas.microsoft.com/office/drawing/2014/main" id="{71967F12-B0C4-4D31-8D63-89945DCD2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bg2">
                  <a:alpha val="40000"/>
                </a:schemeClr>
              </a:gs>
              <a:gs pos="100000">
                <a:schemeClr val="bg2">
                  <a:alpha val="80000"/>
                </a:schemeClr>
              </a:gs>
            </a:gsLst>
            <a:lin ang="0" scaled="1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FF75E0-7731-46C6-86F9-F2C31E8BF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4500561" cy="5759450"/>
          </a:xfrm>
        </p:spPr>
        <p:txBody>
          <a:bodyPr anchor="t">
            <a:normAutofit/>
          </a:bodyPr>
          <a:lstStyle/>
          <a:p>
            <a:r>
              <a:rPr lang="en-GB" sz="7500"/>
              <a:t>Project documents</a:t>
            </a:r>
          </a:p>
        </p:txBody>
      </p:sp>
      <p:graphicFrame>
        <p:nvGraphicFramePr>
          <p:cNvPr id="41" name="Content Placeholder 2">
            <a:extLst>
              <a:ext uri="{FF2B5EF4-FFF2-40B4-BE49-F238E27FC236}">
                <a16:creationId xmlns:a16="http://schemas.microsoft.com/office/drawing/2014/main" id="{ABC9DAC4-28BE-46BB-96AA-1DED5EAB41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8847435"/>
              </p:ext>
            </p:extLst>
          </p:nvPr>
        </p:nvGraphicFramePr>
        <p:xfrm>
          <a:off x="5232400" y="540000"/>
          <a:ext cx="6408738" cy="5759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54952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1C8C0F4-5C44-4C3F-B321-5CB3E2BABC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781F59-210C-41F4-929C-C11C71583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3638105" cy="5759450"/>
          </a:xfrm>
        </p:spPr>
        <p:txBody>
          <a:bodyPr anchor="t">
            <a:normAutofit/>
          </a:bodyPr>
          <a:lstStyle/>
          <a:p>
            <a:r>
              <a:rPr lang="en-GB" sz="4800" dirty="0"/>
              <a:t>Conclusions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5A140C1-CCAF-470E-96A9-770196F037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165508"/>
              </p:ext>
            </p:extLst>
          </p:nvPr>
        </p:nvGraphicFramePr>
        <p:xfrm>
          <a:off x="3816626" y="540000"/>
          <a:ext cx="7824512" cy="5759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39991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DCE4B-84A6-4E5C-95C3-85DE0BF0B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400" dirty="0"/>
              <a:t>Reflections and possible integration of similar projects at Faculty of Engineering courses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E60848-BF57-4D69-83D2-E6FC3ECAD8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2349501"/>
            <a:ext cx="11101136" cy="3968500"/>
          </a:xfrm>
        </p:spPr>
        <p:txBody>
          <a:bodyPr>
            <a:normAutofit fontScale="92500"/>
          </a:bodyPr>
          <a:lstStyle/>
          <a:p>
            <a:r>
              <a:rPr lang="en-GB" dirty="0"/>
              <a:t>The aim of Engineering Education is to train student who can analyse, design, build and test</a:t>
            </a:r>
          </a:p>
          <a:p>
            <a:r>
              <a:rPr lang="en-GB" dirty="0"/>
              <a:t>Further details will be in the objectives are</a:t>
            </a:r>
          </a:p>
          <a:p>
            <a:r>
              <a:rPr lang="en-GB" dirty="0"/>
              <a:t>The universities in the world train students to achieve the above aim and objectives</a:t>
            </a:r>
          </a:p>
          <a:p>
            <a:r>
              <a:rPr lang="en-GB" dirty="0"/>
              <a:t> The students will be using their analytical skills and knowledge to conduct their projects</a:t>
            </a:r>
          </a:p>
          <a:p>
            <a:r>
              <a:rPr lang="en-GB" dirty="0"/>
              <a:t>Students will also learn other skills such as project planning, communication, coordination, team work</a:t>
            </a:r>
          </a:p>
          <a:p>
            <a:r>
              <a:rPr lang="en-GB" dirty="0"/>
              <a:t>The industry, government and other employers will expect certain knowledge and skills from the university graduates</a:t>
            </a:r>
          </a:p>
          <a:p>
            <a:r>
              <a:rPr lang="en-GB" dirty="0"/>
              <a:t>Off course industry will further train graduates before they join as a junior member in  a larger design and other groups.</a:t>
            </a:r>
          </a:p>
        </p:txBody>
      </p:sp>
    </p:spTree>
    <p:extLst>
      <p:ext uri="{BB962C8B-B14F-4D97-AF65-F5344CB8AC3E}">
        <p14:creationId xmlns:p14="http://schemas.microsoft.com/office/powerpoint/2010/main" val="2468968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7F832D9-9E09-40D4-AD67-47851A25D0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FB73C1-2636-4986-84A7-A6DB1D0AF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11101135" cy="1809500"/>
          </a:xfrm>
        </p:spPr>
        <p:txBody>
          <a:bodyPr anchor="t">
            <a:normAutofit/>
          </a:bodyPr>
          <a:lstStyle/>
          <a:p>
            <a:r>
              <a:rPr lang="en-GB" dirty="0"/>
              <a:t>The End.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83816AB-5CDC-4F0A-A073-520DEF8660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7759541"/>
              </p:ext>
            </p:extLst>
          </p:nvPr>
        </p:nvGraphicFramePr>
        <p:xfrm>
          <a:off x="539750" y="2528888"/>
          <a:ext cx="11101388" cy="3779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01153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37F6730-8F76-4239-8CBA-B914B02A75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E11E5CC-3C1F-4093-97B6-6433FBF9A9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0"/>
            <a:ext cx="12191999" cy="6861600"/>
            <a:chOff x="1" y="0"/>
            <a:chExt cx="12191999" cy="68616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8D720AE-B07F-482D-B526-4A9C632DA7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076F0BCA-E2AA-4AED-9091-1E820FF25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71D2B33-982E-4EC0-9252-B8A7383C96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9250D86D-299E-4837-B82C-B97DACC975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74EFAF9-4DE5-4C1F-BF17-0A5930FFFAE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A857D782-AB09-4CB1-A94A-54F935E7098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94E95A3B-E29B-40AA-B9DD-FF0BA512FD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1A71F79C-8170-4729-A592-753969B849B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8AE5C556-02CA-4512-9F5F-7088484CF76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B75FD132-C2ED-4807-B2DA-D428F9C44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71967F12-B0C4-4D31-8D63-89945DCD2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bg2">
                  <a:alpha val="40000"/>
                </a:schemeClr>
              </a:gs>
              <a:gs pos="100000">
                <a:schemeClr val="bg2">
                  <a:alpha val="80000"/>
                </a:schemeClr>
              </a:gs>
            </a:gsLst>
            <a:lin ang="0" scaled="1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AD33FD-C95C-404C-95DC-3D9F37E9A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4500561" cy="5759450"/>
          </a:xfrm>
        </p:spPr>
        <p:txBody>
          <a:bodyPr anchor="t">
            <a:normAutofit/>
          </a:bodyPr>
          <a:lstStyle/>
          <a:p>
            <a:r>
              <a:rPr lang="en-GB" sz="8800"/>
              <a:t>Content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5ED7EA3-9506-41A6-AB7D-2FAB94BED5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3948350"/>
              </p:ext>
            </p:extLst>
          </p:nvPr>
        </p:nvGraphicFramePr>
        <p:xfrm>
          <a:off x="5232400" y="540000"/>
          <a:ext cx="6408738" cy="5759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02371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37F6730-8F76-4239-8CBA-B914B02A75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E11E5CC-3C1F-4093-97B6-6433FBF9A9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0"/>
            <a:ext cx="12191999" cy="6861600"/>
            <a:chOff x="1" y="0"/>
            <a:chExt cx="12191999" cy="68616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8D720AE-B07F-482D-B526-4A9C632DA7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076F0BCA-E2AA-4AED-9091-1E820FF25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71D2B33-982E-4EC0-9252-B8A7383C96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9250D86D-299E-4837-B82C-B97DACC975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74EFAF9-4DE5-4C1F-BF17-0A5930FFFAE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A857D782-AB09-4CB1-A94A-54F935E7098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94E95A3B-E29B-40AA-B9DD-FF0BA512FD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1A71F79C-8170-4729-A592-753969B849B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8AE5C556-02CA-4512-9F5F-7088484CF76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B75FD132-C2ED-4807-B2DA-D428F9C44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71967F12-B0C4-4D31-8D63-89945DCD2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bg2">
                  <a:alpha val="40000"/>
                </a:schemeClr>
              </a:gs>
              <a:gs pos="100000">
                <a:schemeClr val="bg2">
                  <a:alpha val="80000"/>
                </a:schemeClr>
              </a:gs>
            </a:gsLst>
            <a:lin ang="0" scaled="1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42E567-901D-4272-91DA-6447FF4EA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4500561" cy="5759450"/>
          </a:xfrm>
        </p:spPr>
        <p:txBody>
          <a:bodyPr anchor="t">
            <a:normAutofit/>
          </a:bodyPr>
          <a:lstStyle/>
          <a:p>
            <a:r>
              <a:rPr lang="en-GB" sz="8100"/>
              <a:t>Education in the UK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53CC76A-F1A9-4D4F-9D0A-1AF2AF9391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9924759"/>
              </p:ext>
            </p:extLst>
          </p:nvPr>
        </p:nvGraphicFramePr>
        <p:xfrm>
          <a:off x="5232400" y="540000"/>
          <a:ext cx="6408738" cy="5759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9115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8">
            <a:extLst>
              <a:ext uri="{FF2B5EF4-FFF2-40B4-BE49-F238E27FC236}">
                <a16:creationId xmlns:a16="http://schemas.microsoft.com/office/drawing/2014/main" id="{A37F6730-8F76-4239-8CBA-B914B02A75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10">
            <a:extLst>
              <a:ext uri="{FF2B5EF4-FFF2-40B4-BE49-F238E27FC236}">
                <a16:creationId xmlns:a16="http://schemas.microsoft.com/office/drawing/2014/main" id="{DE11E5CC-3C1F-4093-97B6-6433FBF9A9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0"/>
            <a:ext cx="12191999" cy="6861600"/>
            <a:chOff x="1" y="0"/>
            <a:chExt cx="12191999" cy="68616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8D720AE-B07F-482D-B526-4A9C632DA7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076F0BCA-E2AA-4AED-9091-1E820FF25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71D2B33-982E-4EC0-9252-B8A7383C96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9250D86D-299E-4837-B82C-B97DACC975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74EFAF9-4DE5-4C1F-BF17-0A5930FFFAE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A857D782-AB09-4CB1-A94A-54F935E7098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94E95A3B-E29B-40AA-B9DD-FF0BA512FD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1A71F79C-8170-4729-A592-753969B849B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8AE5C556-02CA-4512-9F5F-7088484CF76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B75FD132-C2ED-4807-B2DA-D428F9C44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Rectangle 22">
            <a:extLst>
              <a:ext uri="{FF2B5EF4-FFF2-40B4-BE49-F238E27FC236}">
                <a16:creationId xmlns:a16="http://schemas.microsoft.com/office/drawing/2014/main" id="{71967F12-B0C4-4D31-8D63-89945DCD2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bg2">
                  <a:alpha val="40000"/>
                </a:schemeClr>
              </a:gs>
              <a:gs pos="100000">
                <a:schemeClr val="bg2">
                  <a:alpha val="80000"/>
                </a:schemeClr>
              </a:gs>
            </a:gsLst>
            <a:lin ang="0" scaled="1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A32DBE-B8A9-4451-A5F0-DE0DFE656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4500561" cy="5759450"/>
          </a:xfrm>
        </p:spPr>
        <p:txBody>
          <a:bodyPr anchor="t">
            <a:normAutofit/>
          </a:bodyPr>
          <a:lstStyle/>
          <a:p>
            <a:r>
              <a:rPr lang="en-GB" sz="6200"/>
              <a:t>Engineering Degree programmes</a:t>
            </a:r>
          </a:p>
        </p:txBody>
      </p:sp>
      <p:graphicFrame>
        <p:nvGraphicFramePr>
          <p:cNvPr id="30" name="Content Placeholder 2">
            <a:extLst>
              <a:ext uri="{FF2B5EF4-FFF2-40B4-BE49-F238E27FC236}">
                <a16:creationId xmlns:a16="http://schemas.microsoft.com/office/drawing/2014/main" id="{6793E368-CAF6-4D58-A159-603BEA64F6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4100998"/>
              </p:ext>
            </p:extLst>
          </p:nvPr>
        </p:nvGraphicFramePr>
        <p:xfrm>
          <a:off x="5232400" y="540000"/>
          <a:ext cx="6408738" cy="5759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54860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1C8C0F4-5C44-4C3F-B321-5CB3E2BABC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CE9A55-ACA1-401E-BF40-0370A1FD5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0000"/>
            <a:ext cx="2987468" cy="5759450"/>
          </a:xfrm>
        </p:spPr>
        <p:txBody>
          <a:bodyPr anchor="t">
            <a:normAutofit/>
          </a:bodyPr>
          <a:lstStyle/>
          <a:p>
            <a:r>
              <a:rPr lang="en-GB" sz="6600" dirty="0"/>
              <a:t>Project process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BF71A31-1A5B-422B-973A-20A9306A2D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9871875"/>
              </p:ext>
            </p:extLst>
          </p:nvPr>
        </p:nvGraphicFramePr>
        <p:xfrm>
          <a:off x="3538331" y="540000"/>
          <a:ext cx="8102807" cy="60993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35620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03497-E674-4A59-ADD0-5ECBD5AC8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Project Planning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6B452525-AC9E-4EF2-880D-0C10C16B13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40704"/>
            <a:ext cx="13462332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1B56E828-5972-4D94-8539-7106A35E31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9828" y="2041862"/>
            <a:ext cx="11408899" cy="4329112"/>
          </a:xfrm>
        </p:spPr>
      </p:pic>
    </p:spTree>
    <p:extLst>
      <p:ext uri="{BB962C8B-B14F-4D97-AF65-F5344CB8AC3E}">
        <p14:creationId xmlns:p14="http://schemas.microsoft.com/office/powerpoint/2010/main" val="1751783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BF4E480B-94D6-46F9-A2B6-B98D311FDC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1999" cy="6861600"/>
            <a:chOff x="1" y="0"/>
            <a:chExt cx="12191999" cy="68616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7183CDE-91A1-40C3-8E80-66F89E1C2D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A6756515-F9AA-46BD-8DD2-AA15BA492A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ABA365E2-8B71-408B-9092-0104216AC7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BEDB8D7A-1BF6-4CDB-B93A-7736955F50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5AACD774-5167-46C7-8A62-6E2FE4BE946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06E0F2D8-452E-48F9-9912-C47EAEAE180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91FBBF95-430B-427C-A6E8-DB899217FC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BEE64698-3ED2-4395-B7FC-65248E437E0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FE20B1E1-CE09-4C2A-A3FB-DB8026C54E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CB2405B-A907-48B3-906A-FB3573C0B2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6DC8E2D9-6729-4614-8667-C1016D318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9C51935E-4A08-4AE4-8E13-F40CD3C4F1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E2935B3-43F9-4F49-AEEE-A09015DDFF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0"/>
            <a:ext cx="12191999" cy="6861600"/>
            <a:chOff x="1" y="0"/>
            <a:chExt cx="12191999" cy="6861600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823C3E9F-031F-4D06-B2D1-FBDE7797AE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AD6B24CB-2D97-4762-B34A-9FE40CECA8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72E85C82-5A92-4169-B806-F7A311C1C6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536DD679-1C6F-4F84-9CA0-27B1ABCFD7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90EBB60D-86C6-45E0-AB7B-8C952FEBDD9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E06710FE-8C5F-4C9D-AF9E-1A7CDAE4C67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38556C1B-E283-4483-ACD0-2808A242AC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6575218D-6500-488D-AB87-B8B426C1CC5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0859891A-F84B-4F49-B829-12D780F4278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2A4DD948-16D9-47F3-880E-69BF40A2CF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" name="Rectangle 37">
            <a:extLst>
              <a:ext uri="{FF2B5EF4-FFF2-40B4-BE49-F238E27FC236}">
                <a16:creationId xmlns:a16="http://schemas.microsoft.com/office/drawing/2014/main" id="{8CED433A-4441-4EF2-A360-2D5C19C7F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bg2">
                  <a:alpha val="40000"/>
                </a:schemeClr>
              </a:gs>
              <a:gs pos="100000">
                <a:schemeClr val="bg2">
                  <a:alpha val="80000"/>
                </a:schemeClr>
              </a:gs>
            </a:gsLst>
            <a:lin ang="0" scaled="1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E1F46D-D901-4EA4-897F-42932E3EC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0575" y="549276"/>
            <a:ext cx="4500561" cy="425981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500" dirty="0"/>
              <a:t>Example of a project: Automated Guided Vehicle (AVG)</a:t>
            </a:r>
          </a:p>
        </p:txBody>
      </p:sp>
      <p:pic>
        <p:nvPicPr>
          <p:cNvPr id="37" name="Content Placeholder 4">
            <a:extLst>
              <a:ext uri="{FF2B5EF4-FFF2-40B4-BE49-F238E27FC236}">
                <a16:creationId xmlns:a16="http://schemas.microsoft.com/office/drawing/2014/main" id="{0B36EE47-E82A-453E-9BDD-BA3B532FBE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585" y="758380"/>
            <a:ext cx="5439937" cy="5768725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4385D8B-D860-4577-870E-986ED870F4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5904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roup 9">
            <a:extLst>
              <a:ext uri="{FF2B5EF4-FFF2-40B4-BE49-F238E27FC236}">
                <a16:creationId xmlns:a16="http://schemas.microsoft.com/office/drawing/2014/main" id="{BF4E480B-94D6-46F9-A2B6-B98D311FDC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1999" cy="6861600"/>
            <a:chOff x="1" y="0"/>
            <a:chExt cx="12191999" cy="6861600"/>
          </a:xfrm>
        </p:grpSpPr>
        <p:sp>
          <p:nvSpPr>
            <p:cNvPr id="46" name="Rectangle 10">
              <a:extLst>
                <a:ext uri="{FF2B5EF4-FFF2-40B4-BE49-F238E27FC236}">
                  <a16:creationId xmlns:a16="http://schemas.microsoft.com/office/drawing/2014/main" id="{07183CDE-91A1-40C3-8E80-66F89E1C2D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47" name="Oval 11">
              <a:extLst>
                <a:ext uri="{FF2B5EF4-FFF2-40B4-BE49-F238E27FC236}">
                  <a16:creationId xmlns:a16="http://schemas.microsoft.com/office/drawing/2014/main" id="{A6756515-F9AA-46BD-8DD2-AA15BA492A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48" name="Oval 12">
              <a:extLst>
                <a:ext uri="{FF2B5EF4-FFF2-40B4-BE49-F238E27FC236}">
                  <a16:creationId xmlns:a16="http://schemas.microsoft.com/office/drawing/2014/main" id="{ABA365E2-8B71-408B-9092-0104216AC7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BEDB8D7A-1BF6-4CDB-B93A-7736955F50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49" name="Rectangle 18">
                <a:extLst>
                  <a:ext uri="{FF2B5EF4-FFF2-40B4-BE49-F238E27FC236}">
                    <a16:creationId xmlns:a16="http://schemas.microsoft.com/office/drawing/2014/main" id="{5AACD774-5167-46C7-8A62-6E2FE4BE946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50" name="Rectangle 19">
                <a:extLst>
                  <a:ext uri="{FF2B5EF4-FFF2-40B4-BE49-F238E27FC236}">
                    <a16:creationId xmlns:a16="http://schemas.microsoft.com/office/drawing/2014/main" id="{06E0F2D8-452E-48F9-9912-C47EAEAE180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91FBBF95-430B-427C-A6E8-DB899217FC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51" name="Rectangle 16">
                <a:extLst>
                  <a:ext uri="{FF2B5EF4-FFF2-40B4-BE49-F238E27FC236}">
                    <a16:creationId xmlns:a16="http://schemas.microsoft.com/office/drawing/2014/main" id="{BEE64698-3ED2-4395-B7FC-65248E437E0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52" name="Rectangle 17">
                <a:extLst>
                  <a:ext uri="{FF2B5EF4-FFF2-40B4-BE49-F238E27FC236}">
                    <a16:creationId xmlns:a16="http://schemas.microsoft.com/office/drawing/2014/main" id="{FE20B1E1-CE09-4C2A-A3FB-DB8026C54E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53" name="Rectangle 15">
              <a:extLst>
                <a:ext uri="{FF2B5EF4-FFF2-40B4-BE49-F238E27FC236}">
                  <a16:creationId xmlns:a16="http://schemas.microsoft.com/office/drawing/2014/main" id="{0CB2405B-A907-48B3-906A-FB3573C0B2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54" name="Rectangle 21">
            <a:extLst>
              <a:ext uri="{FF2B5EF4-FFF2-40B4-BE49-F238E27FC236}">
                <a16:creationId xmlns:a16="http://schemas.microsoft.com/office/drawing/2014/main" id="{6DC8E2D9-6729-4614-8667-C1016D318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 useBgFill="1">
        <p:nvSpPr>
          <p:cNvPr id="55" name="Rectangle 23">
            <a:extLst>
              <a:ext uri="{FF2B5EF4-FFF2-40B4-BE49-F238E27FC236}">
                <a16:creationId xmlns:a16="http://schemas.microsoft.com/office/drawing/2014/main" id="{9C51935E-4A08-4AE4-8E13-F40CD3C4F1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6" name="Group 25">
            <a:extLst>
              <a:ext uri="{FF2B5EF4-FFF2-40B4-BE49-F238E27FC236}">
                <a16:creationId xmlns:a16="http://schemas.microsoft.com/office/drawing/2014/main" id="{6E2935B3-43F9-4F49-AEEE-A09015DDFF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0"/>
            <a:ext cx="12191999" cy="6861600"/>
            <a:chOff x="1" y="0"/>
            <a:chExt cx="12191999" cy="6861600"/>
          </a:xfrm>
        </p:grpSpPr>
        <p:sp>
          <p:nvSpPr>
            <p:cNvPr id="57" name="Rectangle 26">
              <a:extLst>
                <a:ext uri="{FF2B5EF4-FFF2-40B4-BE49-F238E27FC236}">
                  <a16:creationId xmlns:a16="http://schemas.microsoft.com/office/drawing/2014/main" id="{823C3E9F-031F-4D06-B2D1-FBDE7797AE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27">
              <a:extLst>
                <a:ext uri="{FF2B5EF4-FFF2-40B4-BE49-F238E27FC236}">
                  <a16:creationId xmlns:a16="http://schemas.microsoft.com/office/drawing/2014/main" id="{AD6B24CB-2D97-4762-B34A-9FE40CECA8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28">
              <a:extLst>
                <a:ext uri="{FF2B5EF4-FFF2-40B4-BE49-F238E27FC236}">
                  <a16:creationId xmlns:a16="http://schemas.microsoft.com/office/drawing/2014/main" id="{72E85C82-5A92-4169-B806-F7A311C1C6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536DD679-1C6F-4F84-9CA0-27B1ABCFD7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60" name="Rectangle 34">
                <a:extLst>
                  <a:ext uri="{FF2B5EF4-FFF2-40B4-BE49-F238E27FC236}">
                    <a16:creationId xmlns:a16="http://schemas.microsoft.com/office/drawing/2014/main" id="{90EBB60D-86C6-45E0-AB7B-8C952FEBDD9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Rectangle 35">
                <a:extLst>
                  <a:ext uri="{FF2B5EF4-FFF2-40B4-BE49-F238E27FC236}">
                    <a16:creationId xmlns:a16="http://schemas.microsoft.com/office/drawing/2014/main" id="{E06710FE-8C5F-4C9D-AF9E-1A7CDAE4C67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38556C1B-E283-4483-ACD0-2808A242AC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62" name="Rectangle 32">
                <a:extLst>
                  <a:ext uri="{FF2B5EF4-FFF2-40B4-BE49-F238E27FC236}">
                    <a16:creationId xmlns:a16="http://schemas.microsoft.com/office/drawing/2014/main" id="{6575218D-6500-488D-AB87-B8B426C1CC5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 33">
                <a:extLst>
                  <a:ext uri="{FF2B5EF4-FFF2-40B4-BE49-F238E27FC236}">
                    <a16:creationId xmlns:a16="http://schemas.microsoft.com/office/drawing/2014/main" id="{0859891A-F84B-4F49-B829-12D780F4278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4" name="Rectangle 31">
              <a:extLst>
                <a:ext uri="{FF2B5EF4-FFF2-40B4-BE49-F238E27FC236}">
                  <a16:creationId xmlns:a16="http://schemas.microsoft.com/office/drawing/2014/main" id="{2A4DD948-16D9-47F3-880E-69BF40A2CF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5" name="Rectangle 37">
            <a:extLst>
              <a:ext uri="{FF2B5EF4-FFF2-40B4-BE49-F238E27FC236}">
                <a16:creationId xmlns:a16="http://schemas.microsoft.com/office/drawing/2014/main" id="{8CED433A-4441-4EF2-A360-2D5C19C7F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bg2">
                  <a:alpha val="40000"/>
                </a:schemeClr>
              </a:gs>
              <a:gs pos="100000">
                <a:schemeClr val="bg2">
                  <a:alpha val="80000"/>
                </a:schemeClr>
              </a:gs>
            </a:gsLst>
            <a:lin ang="0" scaled="1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33A16-9DE4-46F5-84C7-07AE7C22A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0575" y="549276"/>
            <a:ext cx="4500561" cy="425981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8100"/>
              <a:t>Hardware design</a:t>
            </a:r>
          </a:p>
        </p:txBody>
      </p:sp>
      <p:pic>
        <p:nvPicPr>
          <p:cNvPr id="66" name="Content Placeholder 4">
            <a:extLst>
              <a:ext uri="{FF2B5EF4-FFF2-40B4-BE49-F238E27FC236}">
                <a16:creationId xmlns:a16="http://schemas.microsoft.com/office/drawing/2014/main" id="{6628D097-ECE2-4FB2-B7E2-BDB749B5F3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0864" y="1640114"/>
            <a:ext cx="6423250" cy="4092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066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BF4E480B-94D6-46F9-A2B6-B98D311FDC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1999" cy="6861600"/>
            <a:chOff x="1" y="0"/>
            <a:chExt cx="12191999" cy="68616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7183CDE-91A1-40C3-8E80-66F89E1C2D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1640114"/>
              <a:ext cx="5217886" cy="5217886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alpha val="60000"/>
                  </a:schemeClr>
                </a:gs>
                <a:gs pos="60000">
                  <a:schemeClr val="accent2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A6756515-F9AA-46BD-8DD2-AA15BA492A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4514" y="0"/>
              <a:ext cx="4320000" cy="4320000"/>
            </a:xfrm>
            <a:prstGeom prst="ellipse">
              <a:avLst/>
            </a:prstGeom>
            <a:solidFill>
              <a:schemeClr val="accent3">
                <a:alpha val="96000"/>
              </a:schemeClr>
            </a:solidFill>
            <a:ln>
              <a:noFill/>
            </a:ln>
            <a:effectLst>
              <a:softEdge rad="1016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ABA365E2-8B71-408B-9092-0104216AC7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19057" y="1230054"/>
              <a:ext cx="5506886" cy="5506886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  <a:effectLst>
              <a:softEdge rad="127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BEDB8D7A-1BF6-4CDB-B93A-7736955F50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90092" y="0"/>
              <a:ext cx="10800000" cy="6858000"/>
              <a:chOff x="2328000" y="0"/>
              <a:chExt cx="2880000" cy="1440000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5AACD774-5167-46C7-8A62-6E2FE4BE946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76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06E0F2D8-452E-48F9-9912-C47EAEAE180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2328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/>
                  </a:gs>
                  <a:gs pos="60000">
                    <a:schemeClr val="accent1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91FBBF95-430B-427C-A6E8-DB899217FC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5400000">
              <a:off x="7048499" y="1714500"/>
              <a:ext cx="6858000" cy="3429000"/>
              <a:chOff x="0" y="0"/>
              <a:chExt cx="2880000" cy="1440000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BEE64698-3ED2-4395-B7FC-65248E437E0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44000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FE20B1E1-CE09-4C2A-A3FB-DB8026C54E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flipH="1">
                <a:off x="0" y="0"/>
                <a:ext cx="1440000" cy="1440000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2"/>
                  </a:gs>
                  <a:gs pos="60000">
                    <a:schemeClr val="accent2">
                      <a:alpha val="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US"/>
              </a:p>
            </p:txBody>
          </p:sp>
        </p:grp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CB2405B-A907-48B3-906A-FB3573C0B2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602287" y="271887"/>
              <a:ext cx="6589713" cy="6589713"/>
            </a:xfrm>
            <a:prstGeom prst="rect">
              <a:avLst/>
            </a:prstGeom>
            <a:gradFill flip="none" rotWithShape="1">
              <a:gsLst>
                <a:gs pos="0">
                  <a:schemeClr val="accent3"/>
                </a:gs>
                <a:gs pos="60000">
                  <a:schemeClr val="accent3"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6DC8E2D9-6729-4614-8667-C1016D318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9B9AACA9-BD92-429F-8047-0731DB46F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20C1D0-F374-40B7-99D7-037FE99D0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11090272" cy="106518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/>
              <a:t>Software development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EEBA50A-38D6-4599-8013-648D130D1F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/>
          </a:blip>
          <a:stretch>
            <a:fillRect/>
          </a:stretch>
        </p:blipFill>
        <p:spPr>
          <a:xfrm>
            <a:off x="540000" y="2816618"/>
            <a:ext cx="11101135" cy="3496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506437"/>
      </p:ext>
    </p:extLst>
  </p:cSld>
  <p:clrMapOvr>
    <a:masterClrMapping/>
  </p:clrMapOvr>
</p:sld>
</file>

<file path=ppt/theme/theme1.xml><?xml version="1.0" encoding="utf-8"?>
<a:theme xmlns:a="http://schemas.openxmlformats.org/drawingml/2006/main" name="GlowVTI">
  <a:themeElements>
    <a:clrScheme name="AnalogousFromRegularSeedLeftStep">
      <a:dk1>
        <a:srgbClr val="000000"/>
      </a:dk1>
      <a:lt1>
        <a:srgbClr val="FFFFFF"/>
      </a:lt1>
      <a:dk2>
        <a:srgbClr val="231B30"/>
      </a:dk2>
      <a:lt2>
        <a:srgbClr val="F0F3F3"/>
      </a:lt2>
      <a:accent1>
        <a:srgbClr val="E73929"/>
      </a:accent1>
      <a:accent2>
        <a:srgbClr val="D51756"/>
      </a:accent2>
      <a:accent3>
        <a:srgbClr val="E729B7"/>
      </a:accent3>
      <a:accent4>
        <a:srgbClr val="B517D5"/>
      </a:accent4>
      <a:accent5>
        <a:srgbClr val="7829E7"/>
      </a:accent5>
      <a:accent6>
        <a:srgbClr val="3031D9"/>
      </a:accent6>
      <a:hlink>
        <a:srgbClr val="3599A1"/>
      </a:hlink>
      <a:folHlink>
        <a:srgbClr val="7F7F7F"/>
      </a:folHlink>
    </a:clrScheme>
    <a:fontScheme name="Blur">
      <a:majorFont>
        <a:latin typeface="Bell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lowVTI" id="{D5B5AA20-F6D3-43B8-AF6B-ECAF69256418}" vid="{93025AB5-1D44-4CD3-9BC3-729F6E11E04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10641</TotalTime>
  <Words>641</Words>
  <Application>Microsoft Office PowerPoint</Application>
  <PresentationFormat>Widescreen</PresentationFormat>
  <Paragraphs>77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Avenir Next LT Pro</vt:lpstr>
      <vt:lpstr>Bell MT</vt:lpstr>
      <vt:lpstr>GlowVTI</vt:lpstr>
      <vt:lpstr>Dr. Bahawodin Baha University of Brighton, UK.  Kabul University, Kabul, Afghanistan  January 15th, 2022</vt:lpstr>
      <vt:lpstr>Content</vt:lpstr>
      <vt:lpstr>Education in the UK</vt:lpstr>
      <vt:lpstr>Engineering Degree programmes</vt:lpstr>
      <vt:lpstr>Project process</vt:lpstr>
      <vt:lpstr>Project Planning</vt:lpstr>
      <vt:lpstr>Example of a project: Automated Guided Vehicle (AVG)</vt:lpstr>
      <vt:lpstr>Hardware design</vt:lpstr>
      <vt:lpstr>Software development</vt:lpstr>
      <vt:lpstr>Project documents</vt:lpstr>
      <vt:lpstr>Conclusions</vt:lpstr>
      <vt:lpstr>Reflections and possible integration of similar projects at Faculty of Engineering courses</vt:lpstr>
      <vt:lpstr>The End.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Year projects at Universities in the UK</dc:title>
  <dc:creator>Bahawodin Baha</dc:creator>
  <cp:lastModifiedBy>Bahawodin Baha</cp:lastModifiedBy>
  <cp:revision>3</cp:revision>
  <dcterms:created xsi:type="dcterms:W3CDTF">2021-05-16T21:56:30Z</dcterms:created>
  <dcterms:modified xsi:type="dcterms:W3CDTF">2022-01-17T23:19:15Z</dcterms:modified>
</cp:coreProperties>
</file>