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1"/>
  </p:sldMasterIdLst>
  <p:sldIdLst>
    <p:sldId id="319" r:id="rId2"/>
    <p:sldId id="297" r:id="rId3"/>
    <p:sldId id="299" r:id="rId4"/>
    <p:sldId id="302" r:id="rId5"/>
    <p:sldId id="300" r:id="rId6"/>
    <p:sldId id="313" r:id="rId7"/>
    <p:sldId id="310" r:id="rId8"/>
    <p:sldId id="273" r:id="rId9"/>
    <p:sldId id="317" r:id="rId10"/>
    <p:sldId id="320" r:id="rId11"/>
    <p:sldId id="321" r:id="rId12"/>
    <p:sldId id="274" r:id="rId13"/>
    <p:sldId id="28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1" d="100"/>
          <a:sy n="91" d="100"/>
        </p:scale>
        <p:origin x="-120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hawodin Baha" userId="c5b0b820805ed6e5" providerId="LiveId" clId="{8F997D9C-C787-4143-BBDC-4D2A4B76CDF5}"/>
    <pc:docChg chg="modSld">
      <pc:chgData name="Bahawodin Baha" userId="c5b0b820805ed6e5" providerId="LiveId" clId="{8F997D9C-C787-4143-BBDC-4D2A4B76CDF5}" dt="2021-07-31T08:40:51.510" v="12" actId="20577"/>
      <pc:docMkLst>
        <pc:docMk/>
      </pc:docMkLst>
      <pc:sldChg chg="modSp mod">
        <pc:chgData name="Bahawodin Baha" userId="c5b0b820805ed6e5" providerId="LiveId" clId="{8F997D9C-C787-4143-BBDC-4D2A4B76CDF5}" dt="2021-07-31T08:40:51.510" v="12" actId="20577"/>
        <pc:sldMkLst>
          <pc:docMk/>
          <pc:sldMk cId="551308223" sldId="273"/>
        </pc:sldMkLst>
        <pc:spChg chg="mod">
          <ac:chgData name="Bahawodin Baha" userId="c5b0b820805ed6e5" providerId="LiveId" clId="{8F997D9C-C787-4143-BBDC-4D2A4B76CDF5}" dt="2021-07-31T08:40:51.510" v="12" actId="20577"/>
          <ac:spMkLst>
            <pc:docMk/>
            <pc:sldMk cId="551308223" sldId="273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2CCAD-0C96-447E-A40C-DD3EC257015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EA99AFE-73E7-4A8E-9D84-84F9D8652426}">
      <dgm:prSet/>
      <dgm:spPr/>
      <dgm:t>
        <a:bodyPr/>
        <a:lstStyle/>
        <a:p>
          <a:r>
            <a:rPr lang="en-GB" b="0" i="0" baseline="0"/>
            <a:t>Online Education and Remote Teaching</a:t>
          </a:r>
          <a:endParaRPr lang="en-US"/>
        </a:p>
      </dgm:t>
    </dgm:pt>
    <dgm:pt modelId="{E4BDDD9C-C3F6-484C-84D5-4CB11F897937}" type="parTrans" cxnId="{42A8C5EA-CEE4-4957-AA86-76A199CC1213}">
      <dgm:prSet/>
      <dgm:spPr/>
      <dgm:t>
        <a:bodyPr/>
        <a:lstStyle/>
        <a:p>
          <a:endParaRPr lang="en-US"/>
        </a:p>
      </dgm:t>
    </dgm:pt>
    <dgm:pt modelId="{F75791C9-9A01-4132-A069-A2461C27FCDE}" type="sibTrans" cxnId="{42A8C5EA-CEE4-4957-AA86-76A199CC1213}">
      <dgm:prSet/>
      <dgm:spPr/>
      <dgm:t>
        <a:bodyPr/>
        <a:lstStyle/>
        <a:p>
          <a:endParaRPr lang="en-US"/>
        </a:p>
      </dgm:t>
    </dgm:pt>
    <dgm:pt modelId="{147924B6-13E6-43AF-922D-8ACC0C5A4AE9}">
      <dgm:prSet/>
      <dgm:spPr/>
      <dgm:t>
        <a:bodyPr/>
        <a:lstStyle/>
        <a:p>
          <a:r>
            <a:rPr lang="en-GB" b="1"/>
            <a:t>https://afghan-higher-education.co.uk/remote-learning/</a:t>
          </a:r>
          <a:endParaRPr lang="en-US"/>
        </a:p>
      </dgm:t>
    </dgm:pt>
    <dgm:pt modelId="{9AEEF30B-C4BB-4112-9AAF-49C25F77B53C}" type="parTrans" cxnId="{856904E5-7AB4-4BA8-BD3D-7B0C4CA93329}">
      <dgm:prSet/>
      <dgm:spPr/>
      <dgm:t>
        <a:bodyPr/>
        <a:lstStyle/>
        <a:p>
          <a:endParaRPr lang="en-US"/>
        </a:p>
      </dgm:t>
    </dgm:pt>
    <dgm:pt modelId="{765B2E1E-27C9-4598-A514-D3D9E1C2277B}" type="sibTrans" cxnId="{856904E5-7AB4-4BA8-BD3D-7B0C4CA93329}">
      <dgm:prSet/>
      <dgm:spPr/>
      <dgm:t>
        <a:bodyPr/>
        <a:lstStyle/>
        <a:p>
          <a:endParaRPr lang="en-US"/>
        </a:p>
      </dgm:t>
    </dgm:pt>
    <dgm:pt modelId="{FA52E81C-9BAA-42B6-8EB9-019BF2AE62C2}">
      <dgm:prSet/>
      <dgm:spPr/>
      <dgm:t>
        <a:bodyPr/>
        <a:lstStyle/>
        <a:p>
          <a:r>
            <a:rPr lang="en-GB" b="1"/>
            <a:t>Presentation</a:t>
          </a:r>
          <a:endParaRPr lang="en-US"/>
        </a:p>
      </dgm:t>
    </dgm:pt>
    <dgm:pt modelId="{266BEE94-9538-47B6-903E-2F8DF40ACC34}" type="parTrans" cxnId="{A4F15B85-E7E9-4614-93E9-F89791FF39AC}">
      <dgm:prSet/>
      <dgm:spPr/>
      <dgm:t>
        <a:bodyPr/>
        <a:lstStyle/>
        <a:p>
          <a:endParaRPr lang="en-US"/>
        </a:p>
      </dgm:t>
    </dgm:pt>
    <dgm:pt modelId="{05027C5D-DC5E-4A69-98A8-17946A0C2E68}" type="sibTrans" cxnId="{A4F15B85-E7E9-4614-93E9-F89791FF39AC}">
      <dgm:prSet/>
      <dgm:spPr/>
      <dgm:t>
        <a:bodyPr/>
        <a:lstStyle/>
        <a:p>
          <a:endParaRPr lang="en-US"/>
        </a:p>
      </dgm:t>
    </dgm:pt>
    <dgm:pt modelId="{5D4D97A8-C9DA-4F5B-9843-7279F05C1DF2}">
      <dgm:prSet/>
      <dgm:spPr/>
      <dgm:t>
        <a:bodyPr/>
        <a:lstStyle/>
        <a:p>
          <a:r>
            <a:rPr lang="en-GB" b="1"/>
            <a:t>1. Practical demonstration</a:t>
          </a:r>
          <a:endParaRPr lang="en-US"/>
        </a:p>
      </dgm:t>
    </dgm:pt>
    <dgm:pt modelId="{74CFD33B-C89F-4F7F-99F6-62F492CBEFBF}" type="parTrans" cxnId="{2006C9F7-BA37-41D5-AC1D-9BA26FBFB904}">
      <dgm:prSet/>
      <dgm:spPr/>
      <dgm:t>
        <a:bodyPr/>
        <a:lstStyle/>
        <a:p>
          <a:endParaRPr lang="en-US"/>
        </a:p>
      </dgm:t>
    </dgm:pt>
    <dgm:pt modelId="{4164BF0E-D2F5-4369-8C4E-75E9A7F5D151}" type="sibTrans" cxnId="{2006C9F7-BA37-41D5-AC1D-9BA26FBFB904}">
      <dgm:prSet/>
      <dgm:spPr/>
      <dgm:t>
        <a:bodyPr/>
        <a:lstStyle/>
        <a:p>
          <a:endParaRPr lang="en-US"/>
        </a:p>
      </dgm:t>
    </dgm:pt>
    <dgm:pt modelId="{629D2A19-0BCC-498B-8868-045FD5502BA7}">
      <dgm:prSet/>
      <dgm:spPr/>
      <dgm:t>
        <a:bodyPr/>
        <a:lstStyle/>
        <a:p>
          <a:r>
            <a:rPr lang="en-GB" b="1"/>
            <a:t>An example of practical application of online education</a:t>
          </a:r>
          <a:endParaRPr lang="en-US"/>
        </a:p>
      </dgm:t>
    </dgm:pt>
    <dgm:pt modelId="{A18044E1-EEC0-4D7C-87F4-9F4375FEB1C8}" type="parTrans" cxnId="{8431F9E3-3CBD-40E6-937C-1C445097E161}">
      <dgm:prSet/>
      <dgm:spPr/>
      <dgm:t>
        <a:bodyPr/>
        <a:lstStyle/>
        <a:p>
          <a:endParaRPr lang="en-US"/>
        </a:p>
      </dgm:t>
    </dgm:pt>
    <dgm:pt modelId="{195D61DB-1027-4A5C-A576-9E65D73F7261}" type="sibTrans" cxnId="{8431F9E3-3CBD-40E6-937C-1C445097E161}">
      <dgm:prSet/>
      <dgm:spPr/>
      <dgm:t>
        <a:bodyPr/>
        <a:lstStyle/>
        <a:p>
          <a:endParaRPr lang="en-US"/>
        </a:p>
      </dgm:t>
    </dgm:pt>
    <dgm:pt modelId="{855467C6-5300-47FF-8C28-D0F0B5FDC91B}">
      <dgm:prSet/>
      <dgm:spPr/>
      <dgm:t>
        <a:bodyPr/>
        <a:lstStyle/>
        <a:p>
          <a:r>
            <a:rPr lang="en-GB" b="1"/>
            <a:t>2. Briefly talk about digital learning</a:t>
          </a:r>
          <a:endParaRPr lang="en-US"/>
        </a:p>
      </dgm:t>
    </dgm:pt>
    <dgm:pt modelId="{12BD8AF0-20E6-44CA-80F4-B8BCA8A05F89}" type="parTrans" cxnId="{52583AA8-1317-4B45-9CDD-0EB5D112D9A3}">
      <dgm:prSet/>
      <dgm:spPr/>
      <dgm:t>
        <a:bodyPr/>
        <a:lstStyle/>
        <a:p>
          <a:endParaRPr lang="en-US"/>
        </a:p>
      </dgm:t>
    </dgm:pt>
    <dgm:pt modelId="{94FAFC7A-E90E-4D97-9337-6E81D7FD53DF}" type="sibTrans" cxnId="{52583AA8-1317-4B45-9CDD-0EB5D112D9A3}">
      <dgm:prSet/>
      <dgm:spPr/>
      <dgm:t>
        <a:bodyPr/>
        <a:lstStyle/>
        <a:p>
          <a:endParaRPr lang="en-US"/>
        </a:p>
      </dgm:t>
    </dgm:pt>
    <dgm:pt modelId="{1D008B4D-935D-4A94-8406-CE68356E4C53}">
      <dgm:prSet/>
      <dgm:spPr/>
      <dgm:t>
        <a:bodyPr/>
        <a:lstStyle/>
        <a:p>
          <a:r>
            <a:rPr lang="en-GB" b="1"/>
            <a:t>Infrastructure needed for digital learning </a:t>
          </a:r>
          <a:endParaRPr lang="en-US"/>
        </a:p>
      </dgm:t>
    </dgm:pt>
    <dgm:pt modelId="{EA3846BA-4629-45BD-A910-BD32C5BE1E33}" type="parTrans" cxnId="{0DC51677-5C97-46DA-96A0-F597DCFA1059}">
      <dgm:prSet/>
      <dgm:spPr/>
      <dgm:t>
        <a:bodyPr/>
        <a:lstStyle/>
        <a:p>
          <a:endParaRPr lang="en-US"/>
        </a:p>
      </dgm:t>
    </dgm:pt>
    <dgm:pt modelId="{AE4429BB-6F5F-4B81-9FB5-7C198A14DE22}" type="sibTrans" cxnId="{0DC51677-5C97-46DA-96A0-F597DCFA1059}">
      <dgm:prSet/>
      <dgm:spPr/>
      <dgm:t>
        <a:bodyPr/>
        <a:lstStyle/>
        <a:p>
          <a:endParaRPr lang="en-US"/>
        </a:p>
      </dgm:t>
    </dgm:pt>
    <dgm:pt modelId="{65F46990-374D-47CC-8F09-865F409CA55A}">
      <dgm:prSet/>
      <dgm:spPr/>
      <dgm:t>
        <a:bodyPr/>
        <a:lstStyle/>
        <a:p>
          <a:r>
            <a:rPr lang="en-GB" b="1"/>
            <a:t>Learning Management systems (LMS)</a:t>
          </a:r>
          <a:endParaRPr lang="en-US"/>
        </a:p>
      </dgm:t>
    </dgm:pt>
    <dgm:pt modelId="{DCF493EC-0CB0-4A3A-876E-1A422D8D0AE0}" type="parTrans" cxnId="{3E390909-14C9-48C0-B7D9-45C3F4CCECBD}">
      <dgm:prSet/>
      <dgm:spPr/>
      <dgm:t>
        <a:bodyPr/>
        <a:lstStyle/>
        <a:p>
          <a:endParaRPr lang="en-US"/>
        </a:p>
      </dgm:t>
    </dgm:pt>
    <dgm:pt modelId="{CFDD830B-1105-4559-AB24-D9A275DFD5EA}" type="sibTrans" cxnId="{3E390909-14C9-48C0-B7D9-45C3F4CCECBD}">
      <dgm:prSet/>
      <dgm:spPr/>
      <dgm:t>
        <a:bodyPr/>
        <a:lstStyle/>
        <a:p>
          <a:endParaRPr lang="en-US"/>
        </a:p>
      </dgm:t>
    </dgm:pt>
    <dgm:pt modelId="{B233FFD5-91C8-4231-8876-661D3425227F}">
      <dgm:prSet/>
      <dgm:spPr/>
      <dgm:t>
        <a:bodyPr/>
        <a:lstStyle/>
        <a:p>
          <a:r>
            <a:rPr lang="en-GB" b="1"/>
            <a:t>Remote teaching</a:t>
          </a:r>
          <a:endParaRPr lang="en-US"/>
        </a:p>
      </dgm:t>
    </dgm:pt>
    <dgm:pt modelId="{A7C36D78-5E61-436B-8013-11A8BA2F4826}" type="parTrans" cxnId="{B29CCF20-A460-427D-9BDD-250A74F7356D}">
      <dgm:prSet/>
      <dgm:spPr/>
      <dgm:t>
        <a:bodyPr/>
        <a:lstStyle/>
        <a:p>
          <a:endParaRPr lang="en-US"/>
        </a:p>
      </dgm:t>
    </dgm:pt>
    <dgm:pt modelId="{0A5B3B26-24F2-44BF-A705-6DF37E9674D2}" type="sibTrans" cxnId="{B29CCF20-A460-427D-9BDD-250A74F7356D}">
      <dgm:prSet/>
      <dgm:spPr/>
      <dgm:t>
        <a:bodyPr/>
        <a:lstStyle/>
        <a:p>
          <a:endParaRPr lang="en-US"/>
        </a:p>
      </dgm:t>
    </dgm:pt>
    <dgm:pt modelId="{12DA8D6E-8FE1-4A94-A73A-EAD483A33C73}">
      <dgm:prSet/>
      <dgm:spPr/>
      <dgm:t>
        <a:bodyPr/>
        <a:lstStyle/>
        <a:p>
          <a:r>
            <a:rPr lang="en-GB" b="1"/>
            <a:t>Communication platforms for remote teaching</a:t>
          </a:r>
          <a:endParaRPr lang="en-US"/>
        </a:p>
      </dgm:t>
    </dgm:pt>
    <dgm:pt modelId="{8254540D-1587-4D40-8D80-612134DC4DAC}" type="parTrans" cxnId="{5F006CA6-05D8-4052-9A66-16C707032EC5}">
      <dgm:prSet/>
      <dgm:spPr/>
      <dgm:t>
        <a:bodyPr/>
        <a:lstStyle/>
        <a:p>
          <a:endParaRPr lang="en-US"/>
        </a:p>
      </dgm:t>
    </dgm:pt>
    <dgm:pt modelId="{892AB846-4A6F-4A08-9D9D-6508B25CE802}" type="sibTrans" cxnId="{5F006CA6-05D8-4052-9A66-16C707032EC5}">
      <dgm:prSet/>
      <dgm:spPr/>
      <dgm:t>
        <a:bodyPr/>
        <a:lstStyle/>
        <a:p>
          <a:endParaRPr lang="en-US"/>
        </a:p>
      </dgm:t>
    </dgm:pt>
    <dgm:pt modelId="{7E10236E-AAF3-467F-8A13-FDC0FB53EE3E}">
      <dgm:prSet/>
      <dgm:spPr/>
      <dgm:t>
        <a:bodyPr/>
        <a:lstStyle/>
        <a:p>
          <a:r>
            <a:rPr lang="en-GB" b="1"/>
            <a:t>Challenges of launching e-learning in Afghanistan</a:t>
          </a:r>
          <a:endParaRPr lang="en-US"/>
        </a:p>
      </dgm:t>
    </dgm:pt>
    <dgm:pt modelId="{8E371CC7-2674-4FFB-8DC3-7A5CD1BFC425}" type="parTrans" cxnId="{FDECB173-1121-480E-A4EF-D90212A3B457}">
      <dgm:prSet/>
      <dgm:spPr/>
      <dgm:t>
        <a:bodyPr/>
        <a:lstStyle/>
        <a:p>
          <a:endParaRPr lang="en-US"/>
        </a:p>
      </dgm:t>
    </dgm:pt>
    <dgm:pt modelId="{BD645A6D-7EDB-4725-9340-277B77C19CCF}" type="sibTrans" cxnId="{FDECB173-1121-480E-A4EF-D90212A3B457}">
      <dgm:prSet/>
      <dgm:spPr/>
      <dgm:t>
        <a:bodyPr/>
        <a:lstStyle/>
        <a:p>
          <a:endParaRPr lang="en-US"/>
        </a:p>
      </dgm:t>
    </dgm:pt>
    <dgm:pt modelId="{67FC791D-D191-45A8-BD41-E975AA6FBB3B}">
      <dgm:prSet/>
      <dgm:spPr/>
      <dgm:t>
        <a:bodyPr/>
        <a:lstStyle/>
        <a:p>
          <a:r>
            <a:rPr lang="en-GB" b="1"/>
            <a:t>Possible solutions</a:t>
          </a:r>
          <a:endParaRPr lang="en-US"/>
        </a:p>
      </dgm:t>
    </dgm:pt>
    <dgm:pt modelId="{3FA3BE58-49B3-44DC-8832-A92C0369D34B}" type="parTrans" cxnId="{BD526A7F-4885-40C8-817A-C406A72BF39B}">
      <dgm:prSet/>
      <dgm:spPr/>
      <dgm:t>
        <a:bodyPr/>
        <a:lstStyle/>
        <a:p>
          <a:endParaRPr lang="en-US"/>
        </a:p>
      </dgm:t>
    </dgm:pt>
    <dgm:pt modelId="{79F0B6D0-052F-4D32-A0A4-64856AB41BA0}" type="sibTrans" cxnId="{BD526A7F-4885-40C8-817A-C406A72BF39B}">
      <dgm:prSet/>
      <dgm:spPr/>
      <dgm:t>
        <a:bodyPr/>
        <a:lstStyle/>
        <a:p>
          <a:endParaRPr lang="en-US"/>
        </a:p>
      </dgm:t>
    </dgm:pt>
    <dgm:pt modelId="{0DA02C89-2A4E-4D7E-8449-1534C06AE1D6}">
      <dgm:prSet/>
      <dgm:spPr/>
      <dgm:t>
        <a:bodyPr/>
        <a:lstStyle/>
        <a:p>
          <a:r>
            <a:rPr lang="en-GB" b="1"/>
            <a:t>Summary.</a:t>
          </a:r>
          <a:endParaRPr lang="en-US"/>
        </a:p>
      </dgm:t>
    </dgm:pt>
    <dgm:pt modelId="{1F4AAD44-9FD4-4282-AE1D-87127E606684}" type="parTrans" cxnId="{92B83B8D-2E5B-4383-ABBC-A91A2C42CFB3}">
      <dgm:prSet/>
      <dgm:spPr/>
      <dgm:t>
        <a:bodyPr/>
        <a:lstStyle/>
        <a:p>
          <a:endParaRPr lang="en-US"/>
        </a:p>
      </dgm:t>
    </dgm:pt>
    <dgm:pt modelId="{AC862695-CEAE-4AB3-BA71-E6AAC0E1F70E}" type="sibTrans" cxnId="{92B83B8D-2E5B-4383-ABBC-A91A2C42CFB3}">
      <dgm:prSet/>
      <dgm:spPr/>
      <dgm:t>
        <a:bodyPr/>
        <a:lstStyle/>
        <a:p>
          <a:endParaRPr lang="en-US"/>
        </a:p>
      </dgm:t>
    </dgm:pt>
    <dgm:pt modelId="{BB5021BC-6F5A-4DE3-B718-B7645FEE131F}" type="pres">
      <dgm:prSet presAssocID="{DAF2CCAD-0C96-447E-A40C-DD3EC257015E}" presName="linear" presStyleCnt="0">
        <dgm:presLayoutVars>
          <dgm:dir/>
          <dgm:animLvl val="lvl"/>
          <dgm:resizeHandles val="exact"/>
        </dgm:presLayoutVars>
      </dgm:prSet>
      <dgm:spPr/>
    </dgm:pt>
    <dgm:pt modelId="{8A9F11F1-333C-4161-B629-176C7BA2719C}" type="pres">
      <dgm:prSet presAssocID="{4EA99AFE-73E7-4A8E-9D84-84F9D8652426}" presName="parentLin" presStyleCnt="0"/>
      <dgm:spPr/>
    </dgm:pt>
    <dgm:pt modelId="{79694D97-2D53-4652-A740-D16F8BADF989}" type="pres">
      <dgm:prSet presAssocID="{4EA99AFE-73E7-4A8E-9D84-84F9D8652426}" presName="parentLeftMargin" presStyleLbl="node1" presStyleIdx="0" presStyleCnt="5"/>
      <dgm:spPr/>
    </dgm:pt>
    <dgm:pt modelId="{BEB2440D-52A6-4EA5-841E-7D6E73CC751E}" type="pres">
      <dgm:prSet presAssocID="{4EA99AFE-73E7-4A8E-9D84-84F9D865242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0B787F5-6C96-4C8E-989B-CDF5F1F005CE}" type="pres">
      <dgm:prSet presAssocID="{4EA99AFE-73E7-4A8E-9D84-84F9D8652426}" presName="negativeSpace" presStyleCnt="0"/>
      <dgm:spPr/>
    </dgm:pt>
    <dgm:pt modelId="{31D54CDA-999F-4E0F-956D-96CBD37D7EE7}" type="pres">
      <dgm:prSet presAssocID="{4EA99AFE-73E7-4A8E-9D84-84F9D8652426}" presName="childText" presStyleLbl="conFgAcc1" presStyleIdx="0" presStyleCnt="5">
        <dgm:presLayoutVars>
          <dgm:bulletEnabled val="1"/>
        </dgm:presLayoutVars>
      </dgm:prSet>
      <dgm:spPr/>
    </dgm:pt>
    <dgm:pt modelId="{ED86D67D-1185-4F99-9407-AF64395590B9}" type="pres">
      <dgm:prSet presAssocID="{F75791C9-9A01-4132-A069-A2461C27FCDE}" presName="spaceBetweenRectangles" presStyleCnt="0"/>
      <dgm:spPr/>
    </dgm:pt>
    <dgm:pt modelId="{E26523BB-551C-4783-A0A9-D3EB5289CDA4}" type="pres">
      <dgm:prSet presAssocID="{147924B6-13E6-43AF-922D-8ACC0C5A4AE9}" presName="parentLin" presStyleCnt="0"/>
      <dgm:spPr/>
    </dgm:pt>
    <dgm:pt modelId="{30040D9B-92F5-4C10-B1E4-C37CCDB3ED02}" type="pres">
      <dgm:prSet presAssocID="{147924B6-13E6-43AF-922D-8ACC0C5A4AE9}" presName="parentLeftMargin" presStyleLbl="node1" presStyleIdx="0" presStyleCnt="5"/>
      <dgm:spPr/>
    </dgm:pt>
    <dgm:pt modelId="{652D1056-90F2-4E28-8583-5D0190F95940}" type="pres">
      <dgm:prSet presAssocID="{147924B6-13E6-43AF-922D-8ACC0C5A4AE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44FFEDE-1279-4FB6-A931-6D8D362F1F99}" type="pres">
      <dgm:prSet presAssocID="{147924B6-13E6-43AF-922D-8ACC0C5A4AE9}" presName="negativeSpace" presStyleCnt="0"/>
      <dgm:spPr/>
    </dgm:pt>
    <dgm:pt modelId="{424949F3-56A2-46ED-B03B-CEAC21DF40A5}" type="pres">
      <dgm:prSet presAssocID="{147924B6-13E6-43AF-922D-8ACC0C5A4AE9}" presName="childText" presStyleLbl="conFgAcc1" presStyleIdx="1" presStyleCnt="5">
        <dgm:presLayoutVars>
          <dgm:bulletEnabled val="1"/>
        </dgm:presLayoutVars>
      </dgm:prSet>
      <dgm:spPr/>
    </dgm:pt>
    <dgm:pt modelId="{F2362154-0DB8-4E81-A825-F6E44B146EEF}" type="pres">
      <dgm:prSet presAssocID="{765B2E1E-27C9-4598-A514-D3D9E1C2277B}" presName="spaceBetweenRectangles" presStyleCnt="0"/>
      <dgm:spPr/>
    </dgm:pt>
    <dgm:pt modelId="{6C3A4C43-77B3-43F8-88A9-AD147CED451F}" type="pres">
      <dgm:prSet presAssocID="{FA52E81C-9BAA-42B6-8EB9-019BF2AE62C2}" presName="parentLin" presStyleCnt="0"/>
      <dgm:spPr/>
    </dgm:pt>
    <dgm:pt modelId="{383AFE0A-1969-42D7-9DCB-C96387BBC5A4}" type="pres">
      <dgm:prSet presAssocID="{FA52E81C-9BAA-42B6-8EB9-019BF2AE62C2}" presName="parentLeftMargin" presStyleLbl="node1" presStyleIdx="1" presStyleCnt="5"/>
      <dgm:spPr/>
    </dgm:pt>
    <dgm:pt modelId="{A9C27CE3-D1D2-4CA8-BBA8-D88295FCC7EC}" type="pres">
      <dgm:prSet presAssocID="{FA52E81C-9BAA-42B6-8EB9-019BF2AE62C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1319C80-AA6D-4ED4-BE51-164446A131D1}" type="pres">
      <dgm:prSet presAssocID="{FA52E81C-9BAA-42B6-8EB9-019BF2AE62C2}" presName="negativeSpace" presStyleCnt="0"/>
      <dgm:spPr/>
    </dgm:pt>
    <dgm:pt modelId="{8A1213A2-0067-4857-BD0C-B90A6B1EDB31}" type="pres">
      <dgm:prSet presAssocID="{FA52E81C-9BAA-42B6-8EB9-019BF2AE62C2}" presName="childText" presStyleLbl="conFgAcc1" presStyleIdx="2" presStyleCnt="5">
        <dgm:presLayoutVars>
          <dgm:bulletEnabled val="1"/>
        </dgm:presLayoutVars>
      </dgm:prSet>
      <dgm:spPr/>
    </dgm:pt>
    <dgm:pt modelId="{05D402F0-7D02-4C25-9081-59EBC230FF28}" type="pres">
      <dgm:prSet presAssocID="{05027C5D-DC5E-4A69-98A8-17946A0C2E68}" presName="spaceBetweenRectangles" presStyleCnt="0"/>
      <dgm:spPr/>
    </dgm:pt>
    <dgm:pt modelId="{3D81C1D8-6AED-4BC8-8926-BBA236B100F9}" type="pres">
      <dgm:prSet presAssocID="{5D4D97A8-C9DA-4F5B-9843-7279F05C1DF2}" presName="parentLin" presStyleCnt="0"/>
      <dgm:spPr/>
    </dgm:pt>
    <dgm:pt modelId="{F7F539A3-7D83-45EC-AC5D-5C63FAAC0B91}" type="pres">
      <dgm:prSet presAssocID="{5D4D97A8-C9DA-4F5B-9843-7279F05C1DF2}" presName="parentLeftMargin" presStyleLbl="node1" presStyleIdx="2" presStyleCnt="5"/>
      <dgm:spPr/>
    </dgm:pt>
    <dgm:pt modelId="{CC193D71-7AC3-45EA-BAAF-E00F6F62FB23}" type="pres">
      <dgm:prSet presAssocID="{5D4D97A8-C9DA-4F5B-9843-7279F05C1DF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F4BCAE4-9B16-49BE-8802-D10B0C14E01E}" type="pres">
      <dgm:prSet presAssocID="{5D4D97A8-C9DA-4F5B-9843-7279F05C1DF2}" presName="negativeSpace" presStyleCnt="0"/>
      <dgm:spPr/>
    </dgm:pt>
    <dgm:pt modelId="{CD68FAC6-4338-4139-9FFB-869FCC2E986A}" type="pres">
      <dgm:prSet presAssocID="{5D4D97A8-C9DA-4F5B-9843-7279F05C1DF2}" presName="childText" presStyleLbl="conFgAcc1" presStyleIdx="3" presStyleCnt="5">
        <dgm:presLayoutVars>
          <dgm:bulletEnabled val="1"/>
        </dgm:presLayoutVars>
      </dgm:prSet>
      <dgm:spPr/>
    </dgm:pt>
    <dgm:pt modelId="{9B3FF76E-18F7-4D86-8B72-2C24A0C52FC8}" type="pres">
      <dgm:prSet presAssocID="{4164BF0E-D2F5-4369-8C4E-75E9A7F5D151}" presName="spaceBetweenRectangles" presStyleCnt="0"/>
      <dgm:spPr/>
    </dgm:pt>
    <dgm:pt modelId="{1780AE32-1195-4989-9B21-27AD4B2CB957}" type="pres">
      <dgm:prSet presAssocID="{855467C6-5300-47FF-8C28-D0F0B5FDC91B}" presName="parentLin" presStyleCnt="0"/>
      <dgm:spPr/>
    </dgm:pt>
    <dgm:pt modelId="{851412F2-2C78-4C3C-9D25-D7F5E3BE73C9}" type="pres">
      <dgm:prSet presAssocID="{855467C6-5300-47FF-8C28-D0F0B5FDC91B}" presName="parentLeftMargin" presStyleLbl="node1" presStyleIdx="3" presStyleCnt="5"/>
      <dgm:spPr/>
    </dgm:pt>
    <dgm:pt modelId="{1BB6FCA3-A687-4798-A975-EB6C8888BCA9}" type="pres">
      <dgm:prSet presAssocID="{855467C6-5300-47FF-8C28-D0F0B5FDC91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F2A1801-3516-4B18-B7D4-06F8B1568656}" type="pres">
      <dgm:prSet presAssocID="{855467C6-5300-47FF-8C28-D0F0B5FDC91B}" presName="negativeSpace" presStyleCnt="0"/>
      <dgm:spPr/>
    </dgm:pt>
    <dgm:pt modelId="{E353A12E-8021-44D3-8E5F-C2D54365B8E1}" type="pres">
      <dgm:prSet presAssocID="{855467C6-5300-47FF-8C28-D0F0B5FDC91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B170407-02A3-4A2E-A0EC-D6D3893FB61E}" type="presOf" srcId="{B233FFD5-91C8-4231-8876-661D3425227F}" destId="{E353A12E-8021-44D3-8E5F-C2D54365B8E1}" srcOrd="0" destOrd="2" presId="urn:microsoft.com/office/officeart/2005/8/layout/list1"/>
    <dgm:cxn modelId="{3E390909-14C9-48C0-B7D9-45C3F4CCECBD}" srcId="{855467C6-5300-47FF-8C28-D0F0B5FDC91B}" destId="{65F46990-374D-47CC-8F09-865F409CA55A}" srcOrd="1" destOrd="0" parTransId="{DCF493EC-0CB0-4A3A-876E-1A422D8D0AE0}" sibTransId="{CFDD830B-1105-4559-AB24-D9A275DFD5EA}"/>
    <dgm:cxn modelId="{B29CCF20-A460-427D-9BDD-250A74F7356D}" srcId="{855467C6-5300-47FF-8C28-D0F0B5FDC91B}" destId="{B233FFD5-91C8-4231-8876-661D3425227F}" srcOrd="2" destOrd="0" parTransId="{A7C36D78-5E61-436B-8013-11A8BA2F4826}" sibTransId="{0A5B3B26-24F2-44BF-A705-6DF37E9674D2}"/>
    <dgm:cxn modelId="{9FB5CA41-5B9F-4562-92A3-699995F6C075}" type="presOf" srcId="{0DA02C89-2A4E-4D7E-8449-1534C06AE1D6}" destId="{E353A12E-8021-44D3-8E5F-C2D54365B8E1}" srcOrd="0" destOrd="6" presId="urn:microsoft.com/office/officeart/2005/8/layout/list1"/>
    <dgm:cxn modelId="{FDECB173-1121-480E-A4EF-D90212A3B457}" srcId="{855467C6-5300-47FF-8C28-D0F0B5FDC91B}" destId="{7E10236E-AAF3-467F-8A13-FDC0FB53EE3E}" srcOrd="4" destOrd="0" parTransId="{8E371CC7-2674-4FFB-8DC3-7A5CD1BFC425}" sibTransId="{BD645A6D-7EDB-4725-9340-277B77C19CCF}"/>
    <dgm:cxn modelId="{0DC51677-5C97-46DA-96A0-F597DCFA1059}" srcId="{855467C6-5300-47FF-8C28-D0F0B5FDC91B}" destId="{1D008B4D-935D-4A94-8406-CE68356E4C53}" srcOrd="0" destOrd="0" parTransId="{EA3846BA-4629-45BD-A910-BD32C5BE1E33}" sibTransId="{AE4429BB-6F5F-4B81-9FB5-7C198A14DE22}"/>
    <dgm:cxn modelId="{9D21C65A-4E60-4007-88CD-547F486DAC1A}" type="presOf" srcId="{12DA8D6E-8FE1-4A94-A73A-EAD483A33C73}" destId="{E353A12E-8021-44D3-8E5F-C2D54365B8E1}" srcOrd="0" destOrd="3" presId="urn:microsoft.com/office/officeart/2005/8/layout/list1"/>
    <dgm:cxn modelId="{BD526A7F-4885-40C8-817A-C406A72BF39B}" srcId="{855467C6-5300-47FF-8C28-D0F0B5FDC91B}" destId="{67FC791D-D191-45A8-BD41-E975AA6FBB3B}" srcOrd="5" destOrd="0" parTransId="{3FA3BE58-49B3-44DC-8832-A92C0369D34B}" sibTransId="{79F0B6D0-052F-4D32-A0A4-64856AB41BA0}"/>
    <dgm:cxn modelId="{A4F15B85-E7E9-4614-93E9-F89791FF39AC}" srcId="{DAF2CCAD-0C96-447E-A40C-DD3EC257015E}" destId="{FA52E81C-9BAA-42B6-8EB9-019BF2AE62C2}" srcOrd="2" destOrd="0" parTransId="{266BEE94-9538-47B6-903E-2F8DF40ACC34}" sibTransId="{05027C5D-DC5E-4A69-98A8-17946A0C2E68}"/>
    <dgm:cxn modelId="{6A31FA85-A39B-4CDC-B5B2-DB1BABF1892B}" type="presOf" srcId="{629D2A19-0BCC-498B-8868-045FD5502BA7}" destId="{CD68FAC6-4338-4139-9FFB-869FCC2E986A}" srcOrd="0" destOrd="0" presId="urn:microsoft.com/office/officeart/2005/8/layout/list1"/>
    <dgm:cxn modelId="{4C46A38C-D274-4DDC-9BCE-D2195FB3D3C5}" type="presOf" srcId="{FA52E81C-9BAA-42B6-8EB9-019BF2AE62C2}" destId="{A9C27CE3-D1D2-4CA8-BBA8-D88295FCC7EC}" srcOrd="1" destOrd="0" presId="urn:microsoft.com/office/officeart/2005/8/layout/list1"/>
    <dgm:cxn modelId="{92B83B8D-2E5B-4383-ABBC-A91A2C42CFB3}" srcId="{855467C6-5300-47FF-8C28-D0F0B5FDC91B}" destId="{0DA02C89-2A4E-4D7E-8449-1534C06AE1D6}" srcOrd="6" destOrd="0" parTransId="{1F4AAD44-9FD4-4282-AE1D-87127E606684}" sibTransId="{AC862695-CEAE-4AB3-BA71-E6AAC0E1F70E}"/>
    <dgm:cxn modelId="{6048148F-F4A3-476F-8345-0AD659ABC175}" type="presOf" srcId="{147924B6-13E6-43AF-922D-8ACC0C5A4AE9}" destId="{30040D9B-92F5-4C10-B1E4-C37CCDB3ED02}" srcOrd="0" destOrd="0" presId="urn:microsoft.com/office/officeart/2005/8/layout/list1"/>
    <dgm:cxn modelId="{5F006CA6-05D8-4052-9A66-16C707032EC5}" srcId="{855467C6-5300-47FF-8C28-D0F0B5FDC91B}" destId="{12DA8D6E-8FE1-4A94-A73A-EAD483A33C73}" srcOrd="3" destOrd="0" parTransId="{8254540D-1587-4D40-8D80-612134DC4DAC}" sibTransId="{892AB846-4A6F-4A08-9D9D-6508B25CE802}"/>
    <dgm:cxn modelId="{52583AA8-1317-4B45-9CDD-0EB5D112D9A3}" srcId="{DAF2CCAD-0C96-447E-A40C-DD3EC257015E}" destId="{855467C6-5300-47FF-8C28-D0F0B5FDC91B}" srcOrd="4" destOrd="0" parTransId="{12BD8AF0-20E6-44CA-80F4-B8BCA8A05F89}" sibTransId="{94FAFC7A-E90E-4D97-9337-6E81D7FD53DF}"/>
    <dgm:cxn modelId="{D3792AA9-F140-4BAC-858B-5BCF00E9C0FA}" type="presOf" srcId="{4EA99AFE-73E7-4A8E-9D84-84F9D8652426}" destId="{79694D97-2D53-4652-A740-D16F8BADF989}" srcOrd="0" destOrd="0" presId="urn:microsoft.com/office/officeart/2005/8/layout/list1"/>
    <dgm:cxn modelId="{ED7EA9B0-E525-4BAD-8924-48990FEDE5BD}" type="presOf" srcId="{65F46990-374D-47CC-8F09-865F409CA55A}" destId="{E353A12E-8021-44D3-8E5F-C2D54365B8E1}" srcOrd="0" destOrd="1" presId="urn:microsoft.com/office/officeart/2005/8/layout/list1"/>
    <dgm:cxn modelId="{963794B2-5F50-4C2B-B2A8-8A7D9BCC064A}" type="presOf" srcId="{147924B6-13E6-43AF-922D-8ACC0C5A4AE9}" destId="{652D1056-90F2-4E28-8583-5D0190F95940}" srcOrd="1" destOrd="0" presId="urn:microsoft.com/office/officeart/2005/8/layout/list1"/>
    <dgm:cxn modelId="{F2198CB7-58F4-4B1F-BFB1-5A1ECAF14FCC}" type="presOf" srcId="{67FC791D-D191-45A8-BD41-E975AA6FBB3B}" destId="{E353A12E-8021-44D3-8E5F-C2D54365B8E1}" srcOrd="0" destOrd="5" presId="urn:microsoft.com/office/officeart/2005/8/layout/list1"/>
    <dgm:cxn modelId="{1A536DB8-BE9B-41D6-97C9-9B34F6C6136F}" type="presOf" srcId="{7E10236E-AAF3-467F-8A13-FDC0FB53EE3E}" destId="{E353A12E-8021-44D3-8E5F-C2D54365B8E1}" srcOrd="0" destOrd="4" presId="urn:microsoft.com/office/officeart/2005/8/layout/list1"/>
    <dgm:cxn modelId="{D468A9BE-A22C-4F3D-B666-1C3848AA57ED}" type="presOf" srcId="{5D4D97A8-C9DA-4F5B-9843-7279F05C1DF2}" destId="{F7F539A3-7D83-45EC-AC5D-5C63FAAC0B91}" srcOrd="0" destOrd="0" presId="urn:microsoft.com/office/officeart/2005/8/layout/list1"/>
    <dgm:cxn modelId="{7D1B02C3-F08C-4BF6-8217-EBEC17D9A312}" type="presOf" srcId="{DAF2CCAD-0C96-447E-A40C-DD3EC257015E}" destId="{BB5021BC-6F5A-4DE3-B718-B7645FEE131F}" srcOrd="0" destOrd="0" presId="urn:microsoft.com/office/officeart/2005/8/layout/list1"/>
    <dgm:cxn modelId="{F94E33CD-430E-4386-8EB9-13E1BE1FB917}" type="presOf" srcId="{855467C6-5300-47FF-8C28-D0F0B5FDC91B}" destId="{851412F2-2C78-4C3C-9D25-D7F5E3BE73C9}" srcOrd="0" destOrd="0" presId="urn:microsoft.com/office/officeart/2005/8/layout/list1"/>
    <dgm:cxn modelId="{8F4526D9-2678-4EB5-AD4B-4E9EC3281FB8}" type="presOf" srcId="{1D008B4D-935D-4A94-8406-CE68356E4C53}" destId="{E353A12E-8021-44D3-8E5F-C2D54365B8E1}" srcOrd="0" destOrd="0" presId="urn:microsoft.com/office/officeart/2005/8/layout/list1"/>
    <dgm:cxn modelId="{8431F9E3-3CBD-40E6-937C-1C445097E161}" srcId="{5D4D97A8-C9DA-4F5B-9843-7279F05C1DF2}" destId="{629D2A19-0BCC-498B-8868-045FD5502BA7}" srcOrd="0" destOrd="0" parTransId="{A18044E1-EEC0-4D7C-87F4-9F4375FEB1C8}" sibTransId="{195D61DB-1027-4A5C-A576-9E65D73F7261}"/>
    <dgm:cxn modelId="{856904E5-7AB4-4BA8-BD3D-7B0C4CA93329}" srcId="{DAF2CCAD-0C96-447E-A40C-DD3EC257015E}" destId="{147924B6-13E6-43AF-922D-8ACC0C5A4AE9}" srcOrd="1" destOrd="0" parTransId="{9AEEF30B-C4BB-4112-9AAF-49C25F77B53C}" sibTransId="{765B2E1E-27C9-4598-A514-D3D9E1C2277B}"/>
    <dgm:cxn modelId="{687668E8-32C2-42C3-BC60-0FE4C12B3CFF}" type="presOf" srcId="{855467C6-5300-47FF-8C28-D0F0B5FDC91B}" destId="{1BB6FCA3-A687-4798-A975-EB6C8888BCA9}" srcOrd="1" destOrd="0" presId="urn:microsoft.com/office/officeart/2005/8/layout/list1"/>
    <dgm:cxn modelId="{42A8C5EA-CEE4-4957-AA86-76A199CC1213}" srcId="{DAF2CCAD-0C96-447E-A40C-DD3EC257015E}" destId="{4EA99AFE-73E7-4A8E-9D84-84F9D8652426}" srcOrd="0" destOrd="0" parTransId="{E4BDDD9C-C3F6-484C-84D5-4CB11F897937}" sibTransId="{F75791C9-9A01-4132-A069-A2461C27FCDE}"/>
    <dgm:cxn modelId="{A335CAF0-81B4-4326-8200-4D06CA12329E}" type="presOf" srcId="{5D4D97A8-C9DA-4F5B-9843-7279F05C1DF2}" destId="{CC193D71-7AC3-45EA-BAAF-E00F6F62FB23}" srcOrd="1" destOrd="0" presId="urn:microsoft.com/office/officeart/2005/8/layout/list1"/>
    <dgm:cxn modelId="{CD6FCFF6-37D3-45A0-B75E-FA2304DFFAB1}" type="presOf" srcId="{FA52E81C-9BAA-42B6-8EB9-019BF2AE62C2}" destId="{383AFE0A-1969-42D7-9DCB-C96387BBC5A4}" srcOrd="0" destOrd="0" presId="urn:microsoft.com/office/officeart/2005/8/layout/list1"/>
    <dgm:cxn modelId="{2006C9F7-BA37-41D5-AC1D-9BA26FBFB904}" srcId="{DAF2CCAD-0C96-447E-A40C-DD3EC257015E}" destId="{5D4D97A8-C9DA-4F5B-9843-7279F05C1DF2}" srcOrd="3" destOrd="0" parTransId="{74CFD33B-C89F-4F7F-99F6-62F492CBEFBF}" sibTransId="{4164BF0E-D2F5-4369-8C4E-75E9A7F5D151}"/>
    <dgm:cxn modelId="{575959FB-F517-4BC2-9C21-E3122C320002}" type="presOf" srcId="{4EA99AFE-73E7-4A8E-9D84-84F9D8652426}" destId="{BEB2440D-52A6-4EA5-841E-7D6E73CC751E}" srcOrd="1" destOrd="0" presId="urn:microsoft.com/office/officeart/2005/8/layout/list1"/>
    <dgm:cxn modelId="{BECE56F2-7B48-44B5-863F-2FBFEDAAB051}" type="presParOf" srcId="{BB5021BC-6F5A-4DE3-B718-B7645FEE131F}" destId="{8A9F11F1-333C-4161-B629-176C7BA2719C}" srcOrd="0" destOrd="0" presId="urn:microsoft.com/office/officeart/2005/8/layout/list1"/>
    <dgm:cxn modelId="{83B6D30F-E678-42B4-BD91-1E2862DB641F}" type="presParOf" srcId="{8A9F11F1-333C-4161-B629-176C7BA2719C}" destId="{79694D97-2D53-4652-A740-D16F8BADF989}" srcOrd="0" destOrd="0" presId="urn:microsoft.com/office/officeart/2005/8/layout/list1"/>
    <dgm:cxn modelId="{AE9A0BDA-F4FD-4CEC-A7FF-F7D2C160469A}" type="presParOf" srcId="{8A9F11F1-333C-4161-B629-176C7BA2719C}" destId="{BEB2440D-52A6-4EA5-841E-7D6E73CC751E}" srcOrd="1" destOrd="0" presId="urn:microsoft.com/office/officeart/2005/8/layout/list1"/>
    <dgm:cxn modelId="{A364D58B-194F-4D85-8C1B-DDE5206473C4}" type="presParOf" srcId="{BB5021BC-6F5A-4DE3-B718-B7645FEE131F}" destId="{20B787F5-6C96-4C8E-989B-CDF5F1F005CE}" srcOrd="1" destOrd="0" presId="urn:microsoft.com/office/officeart/2005/8/layout/list1"/>
    <dgm:cxn modelId="{D313F674-C3E3-4143-A548-EBB1CA5E0211}" type="presParOf" srcId="{BB5021BC-6F5A-4DE3-B718-B7645FEE131F}" destId="{31D54CDA-999F-4E0F-956D-96CBD37D7EE7}" srcOrd="2" destOrd="0" presId="urn:microsoft.com/office/officeart/2005/8/layout/list1"/>
    <dgm:cxn modelId="{B37244DC-510F-468D-A0F0-7A7311FC3D14}" type="presParOf" srcId="{BB5021BC-6F5A-4DE3-B718-B7645FEE131F}" destId="{ED86D67D-1185-4F99-9407-AF64395590B9}" srcOrd="3" destOrd="0" presId="urn:microsoft.com/office/officeart/2005/8/layout/list1"/>
    <dgm:cxn modelId="{FB159C47-A320-4ADD-A4E3-DF1F0C343A3A}" type="presParOf" srcId="{BB5021BC-6F5A-4DE3-B718-B7645FEE131F}" destId="{E26523BB-551C-4783-A0A9-D3EB5289CDA4}" srcOrd="4" destOrd="0" presId="urn:microsoft.com/office/officeart/2005/8/layout/list1"/>
    <dgm:cxn modelId="{EBC83603-602D-4C98-B556-667A2CB9058B}" type="presParOf" srcId="{E26523BB-551C-4783-A0A9-D3EB5289CDA4}" destId="{30040D9B-92F5-4C10-B1E4-C37CCDB3ED02}" srcOrd="0" destOrd="0" presId="urn:microsoft.com/office/officeart/2005/8/layout/list1"/>
    <dgm:cxn modelId="{CDDF15C2-CD3A-4F73-89EE-11190440D06C}" type="presParOf" srcId="{E26523BB-551C-4783-A0A9-D3EB5289CDA4}" destId="{652D1056-90F2-4E28-8583-5D0190F95940}" srcOrd="1" destOrd="0" presId="urn:microsoft.com/office/officeart/2005/8/layout/list1"/>
    <dgm:cxn modelId="{17EA0056-C232-43DB-9A45-6ADE719ECC90}" type="presParOf" srcId="{BB5021BC-6F5A-4DE3-B718-B7645FEE131F}" destId="{A44FFEDE-1279-4FB6-A931-6D8D362F1F99}" srcOrd="5" destOrd="0" presId="urn:microsoft.com/office/officeart/2005/8/layout/list1"/>
    <dgm:cxn modelId="{A953922D-4871-47F4-B579-1BDA7C929B38}" type="presParOf" srcId="{BB5021BC-6F5A-4DE3-B718-B7645FEE131F}" destId="{424949F3-56A2-46ED-B03B-CEAC21DF40A5}" srcOrd="6" destOrd="0" presId="urn:microsoft.com/office/officeart/2005/8/layout/list1"/>
    <dgm:cxn modelId="{0A5B4B7F-2B3C-4525-B027-69C27DFD8649}" type="presParOf" srcId="{BB5021BC-6F5A-4DE3-B718-B7645FEE131F}" destId="{F2362154-0DB8-4E81-A825-F6E44B146EEF}" srcOrd="7" destOrd="0" presId="urn:microsoft.com/office/officeart/2005/8/layout/list1"/>
    <dgm:cxn modelId="{224371BE-460E-49C9-902C-25F9C4438868}" type="presParOf" srcId="{BB5021BC-6F5A-4DE3-B718-B7645FEE131F}" destId="{6C3A4C43-77B3-43F8-88A9-AD147CED451F}" srcOrd="8" destOrd="0" presId="urn:microsoft.com/office/officeart/2005/8/layout/list1"/>
    <dgm:cxn modelId="{C5724848-3DE0-45F3-AD05-B7CC3554B103}" type="presParOf" srcId="{6C3A4C43-77B3-43F8-88A9-AD147CED451F}" destId="{383AFE0A-1969-42D7-9DCB-C96387BBC5A4}" srcOrd="0" destOrd="0" presId="urn:microsoft.com/office/officeart/2005/8/layout/list1"/>
    <dgm:cxn modelId="{4DFFF62E-F8A4-49A1-9225-4EC37914C593}" type="presParOf" srcId="{6C3A4C43-77B3-43F8-88A9-AD147CED451F}" destId="{A9C27CE3-D1D2-4CA8-BBA8-D88295FCC7EC}" srcOrd="1" destOrd="0" presId="urn:microsoft.com/office/officeart/2005/8/layout/list1"/>
    <dgm:cxn modelId="{3FB29F6C-394C-4634-BEF6-DF5C5E000317}" type="presParOf" srcId="{BB5021BC-6F5A-4DE3-B718-B7645FEE131F}" destId="{11319C80-AA6D-4ED4-BE51-164446A131D1}" srcOrd="9" destOrd="0" presId="urn:microsoft.com/office/officeart/2005/8/layout/list1"/>
    <dgm:cxn modelId="{2C22ECE1-289A-4ADA-BBD2-708C3EB34C74}" type="presParOf" srcId="{BB5021BC-6F5A-4DE3-B718-B7645FEE131F}" destId="{8A1213A2-0067-4857-BD0C-B90A6B1EDB31}" srcOrd="10" destOrd="0" presId="urn:microsoft.com/office/officeart/2005/8/layout/list1"/>
    <dgm:cxn modelId="{67F6B435-D5C2-40B2-91B5-E4F62F4C4FB7}" type="presParOf" srcId="{BB5021BC-6F5A-4DE3-B718-B7645FEE131F}" destId="{05D402F0-7D02-4C25-9081-59EBC230FF28}" srcOrd="11" destOrd="0" presId="urn:microsoft.com/office/officeart/2005/8/layout/list1"/>
    <dgm:cxn modelId="{E00B955A-63D3-4C69-B2B8-D8B35E8C0ACB}" type="presParOf" srcId="{BB5021BC-6F5A-4DE3-B718-B7645FEE131F}" destId="{3D81C1D8-6AED-4BC8-8926-BBA236B100F9}" srcOrd="12" destOrd="0" presId="urn:microsoft.com/office/officeart/2005/8/layout/list1"/>
    <dgm:cxn modelId="{BFCD017E-6E7A-420D-A0D7-5B8C3C0299A3}" type="presParOf" srcId="{3D81C1D8-6AED-4BC8-8926-BBA236B100F9}" destId="{F7F539A3-7D83-45EC-AC5D-5C63FAAC0B91}" srcOrd="0" destOrd="0" presId="urn:microsoft.com/office/officeart/2005/8/layout/list1"/>
    <dgm:cxn modelId="{95C61F2A-1CAE-4B1E-9942-FD38EE1A1AA9}" type="presParOf" srcId="{3D81C1D8-6AED-4BC8-8926-BBA236B100F9}" destId="{CC193D71-7AC3-45EA-BAAF-E00F6F62FB23}" srcOrd="1" destOrd="0" presId="urn:microsoft.com/office/officeart/2005/8/layout/list1"/>
    <dgm:cxn modelId="{29005216-7E90-40C9-B4D0-0F6709E2932B}" type="presParOf" srcId="{BB5021BC-6F5A-4DE3-B718-B7645FEE131F}" destId="{EF4BCAE4-9B16-49BE-8802-D10B0C14E01E}" srcOrd="13" destOrd="0" presId="urn:microsoft.com/office/officeart/2005/8/layout/list1"/>
    <dgm:cxn modelId="{20B6C4FC-4FF5-46AD-970E-E3EC26FC6C99}" type="presParOf" srcId="{BB5021BC-6F5A-4DE3-B718-B7645FEE131F}" destId="{CD68FAC6-4338-4139-9FFB-869FCC2E986A}" srcOrd="14" destOrd="0" presId="urn:microsoft.com/office/officeart/2005/8/layout/list1"/>
    <dgm:cxn modelId="{F44D7778-0B53-45BD-B439-DD6B68F1B01D}" type="presParOf" srcId="{BB5021BC-6F5A-4DE3-B718-B7645FEE131F}" destId="{9B3FF76E-18F7-4D86-8B72-2C24A0C52FC8}" srcOrd="15" destOrd="0" presId="urn:microsoft.com/office/officeart/2005/8/layout/list1"/>
    <dgm:cxn modelId="{50088363-0F99-440D-A525-43F4AB7204D5}" type="presParOf" srcId="{BB5021BC-6F5A-4DE3-B718-B7645FEE131F}" destId="{1780AE32-1195-4989-9B21-27AD4B2CB957}" srcOrd="16" destOrd="0" presId="urn:microsoft.com/office/officeart/2005/8/layout/list1"/>
    <dgm:cxn modelId="{65EB17ED-3112-47BB-8587-39C0A4E0C138}" type="presParOf" srcId="{1780AE32-1195-4989-9B21-27AD4B2CB957}" destId="{851412F2-2C78-4C3C-9D25-D7F5E3BE73C9}" srcOrd="0" destOrd="0" presId="urn:microsoft.com/office/officeart/2005/8/layout/list1"/>
    <dgm:cxn modelId="{5B966AA3-E44A-4B12-A2F9-D1762B6823E6}" type="presParOf" srcId="{1780AE32-1195-4989-9B21-27AD4B2CB957}" destId="{1BB6FCA3-A687-4798-A975-EB6C8888BCA9}" srcOrd="1" destOrd="0" presId="urn:microsoft.com/office/officeart/2005/8/layout/list1"/>
    <dgm:cxn modelId="{5D169A24-E830-46A7-A78E-5D7FCCAF57DD}" type="presParOf" srcId="{BB5021BC-6F5A-4DE3-B718-B7645FEE131F}" destId="{BF2A1801-3516-4B18-B7D4-06F8B1568656}" srcOrd="17" destOrd="0" presId="urn:microsoft.com/office/officeart/2005/8/layout/list1"/>
    <dgm:cxn modelId="{AAB167BE-BD69-4200-B59A-6E47665A01C6}" type="presParOf" srcId="{BB5021BC-6F5A-4DE3-B718-B7645FEE131F}" destId="{E353A12E-8021-44D3-8E5F-C2D54365B8E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89E6F4-FDA1-46C8-BA3D-9CA41CEA9B8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9935232-250C-4EE9-9D6D-7592610CD9F6}">
      <dgm:prSet/>
      <dgm:spPr/>
      <dgm:t>
        <a:bodyPr/>
        <a:lstStyle/>
        <a:p>
          <a:r>
            <a:rPr lang="en-GB"/>
            <a:t>Standard LMS systems and other related software packages are not cheap and will cost Millions of USD each university per year </a:t>
          </a:r>
          <a:endParaRPr lang="en-US"/>
        </a:p>
      </dgm:t>
    </dgm:pt>
    <dgm:pt modelId="{A6259710-5C74-4F4D-A5C7-8A34FBEBE8EE}" type="parTrans" cxnId="{106D5A59-D8AA-4D7D-8437-2FAAA0186090}">
      <dgm:prSet/>
      <dgm:spPr/>
      <dgm:t>
        <a:bodyPr/>
        <a:lstStyle/>
        <a:p>
          <a:endParaRPr lang="en-US"/>
        </a:p>
      </dgm:t>
    </dgm:pt>
    <dgm:pt modelId="{771489AB-DAEB-4DA7-B4A1-F34419591524}" type="sibTrans" cxnId="{106D5A59-D8AA-4D7D-8437-2FAAA0186090}">
      <dgm:prSet/>
      <dgm:spPr/>
      <dgm:t>
        <a:bodyPr/>
        <a:lstStyle/>
        <a:p>
          <a:endParaRPr lang="en-US"/>
        </a:p>
      </dgm:t>
    </dgm:pt>
    <dgm:pt modelId="{5174BFEA-4929-4D1B-8074-59BD934F294A}">
      <dgm:prSet/>
      <dgm:spPr/>
      <dgm:t>
        <a:bodyPr/>
        <a:lstStyle/>
        <a:p>
          <a:r>
            <a:rPr lang="en-GB"/>
            <a:t>One possible solution may be to consider developing lost LMS systems for each faculty or each department just for the following purposes</a:t>
          </a:r>
          <a:endParaRPr lang="en-US"/>
        </a:p>
      </dgm:t>
    </dgm:pt>
    <dgm:pt modelId="{4074A74C-5C92-4921-ADE4-41E717C4A7DD}" type="parTrans" cxnId="{7383B862-8F4E-46DB-A0B1-ED51A1C6058E}">
      <dgm:prSet/>
      <dgm:spPr/>
      <dgm:t>
        <a:bodyPr/>
        <a:lstStyle/>
        <a:p>
          <a:endParaRPr lang="en-US"/>
        </a:p>
      </dgm:t>
    </dgm:pt>
    <dgm:pt modelId="{BAAEBC50-F649-4CD2-844C-1A75C228B7C7}" type="sibTrans" cxnId="{7383B862-8F4E-46DB-A0B1-ED51A1C6058E}">
      <dgm:prSet/>
      <dgm:spPr/>
      <dgm:t>
        <a:bodyPr/>
        <a:lstStyle/>
        <a:p>
          <a:endParaRPr lang="en-US"/>
        </a:p>
      </dgm:t>
    </dgm:pt>
    <dgm:pt modelId="{0F4CE705-6456-4EC2-89C8-D5A1E5EA7D7B}">
      <dgm:prSet/>
      <dgm:spPr/>
      <dgm:t>
        <a:bodyPr/>
        <a:lstStyle/>
        <a:p>
          <a:r>
            <a:rPr lang="en-GB" dirty="0"/>
            <a:t>The lecturers will be able to share their notes, lectures slides, recorded lectures and other materials with students</a:t>
          </a:r>
          <a:endParaRPr lang="en-US" dirty="0"/>
        </a:p>
      </dgm:t>
    </dgm:pt>
    <dgm:pt modelId="{1EBC61E2-8A3A-48DD-A032-50B4E20243D2}" type="parTrans" cxnId="{1F633A97-C18B-4348-BBD8-A486F278B72E}">
      <dgm:prSet/>
      <dgm:spPr/>
      <dgm:t>
        <a:bodyPr/>
        <a:lstStyle/>
        <a:p>
          <a:endParaRPr lang="en-US"/>
        </a:p>
      </dgm:t>
    </dgm:pt>
    <dgm:pt modelId="{98978435-8A33-4381-9859-236523586723}" type="sibTrans" cxnId="{1F633A97-C18B-4348-BBD8-A486F278B72E}">
      <dgm:prSet/>
      <dgm:spPr/>
      <dgm:t>
        <a:bodyPr/>
        <a:lstStyle/>
        <a:p>
          <a:endParaRPr lang="en-US"/>
        </a:p>
      </dgm:t>
    </dgm:pt>
    <dgm:pt modelId="{0A83573F-0395-48FF-9F68-FF424AB6BDDF}">
      <dgm:prSet/>
      <dgm:spPr/>
      <dgm:t>
        <a:bodyPr/>
        <a:lstStyle/>
        <a:p>
          <a:r>
            <a:rPr lang="en-GB" dirty="0"/>
            <a:t>The lecturers can communicate with students in their classes</a:t>
          </a:r>
          <a:endParaRPr lang="en-US" dirty="0"/>
        </a:p>
      </dgm:t>
    </dgm:pt>
    <dgm:pt modelId="{B21E7828-8F89-4539-8697-40DB3B2C672C}" type="parTrans" cxnId="{33C179F6-54FF-4B1D-860A-3DFE9006B60D}">
      <dgm:prSet/>
      <dgm:spPr/>
      <dgm:t>
        <a:bodyPr/>
        <a:lstStyle/>
        <a:p>
          <a:endParaRPr lang="en-US"/>
        </a:p>
      </dgm:t>
    </dgm:pt>
    <dgm:pt modelId="{FC1611CA-FF20-47ED-BB87-9EE948914A6B}" type="sibTrans" cxnId="{33C179F6-54FF-4B1D-860A-3DFE9006B60D}">
      <dgm:prSet/>
      <dgm:spPr/>
      <dgm:t>
        <a:bodyPr/>
        <a:lstStyle/>
        <a:p>
          <a:endParaRPr lang="en-US"/>
        </a:p>
      </dgm:t>
    </dgm:pt>
    <dgm:pt modelId="{10C8A93D-9BD1-4940-B256-EDCA43F2F32C}">
      <dgm:prSet/>
      <dgm:spPr/>
      <dgm:t>
        <a:bodyPr/>
        <a:lstStyle/>
        <a:p>
          <a:r>
            <a:rPr lang="en-GB"/>
            <a:t>It will be very cost effective compared to using LMS systems such as blackboard, Canvas</a:t>
          </a:r>
          <a:endParaRPr lang="en-US"/>
        </a:p>
      </dgm:t>
    </dgm:pt>
    <dgm:pt modelId="{36D3F33A-EEF0-4EB9-8C02-08C66517739D}" type="parTrans" cxnId="{8F6E0FDC-7592-41E6-B31A-8F1D3A8322AF}">
      <dgm:prSet/>
      <dgm:spPr/>
      <dgm:t>
        <a:bodyPr/>
        <a:lstStyle/>
        <a:p>
          <a:endParaRPr lang="en-US"/>
        </a:p>
      </dgm:t>
    </dgm:pt>
    <dgm:pt modelId="{574B5193-E321-45EA-ADAB-AABF46D89415}" type="sibTrans" cxnId="{8F6E0FDC-7592-41E6-B31A-8F1D3A8322AF}">
      <dgm:prSet/>
      <dgm:spPr/>
      <dgm:t>
        <a:bodyPr/>
        <a:lstStyle/>
        <a:p>
          <a:endParaRPr lang="en-US"/>
        </a:p>
      </dgm:t>
    </dgm:pt>
    <dgm:pt modelId="{6AE2D94D-C188-466B-B227-540C291F8DDF}">
      <dgm:prSet/>
      <dgm:spPr/>
      <dgm:t>
        <a:bodyPr/>
        <a:lstStyle/>
        <a:p>
          <a:r>
            <a:rPr lang="en-GB"/>
            <a:t>In the future, perhaps each lecturer or a group of lectures can have their LMS</a:t>
          </a:r>
          <a:endParaRPr lang="en-US"/>
        </a:p>
      </dgm:t>
    </dgm:pt>
    <dgm:pt modelId="{255837D4-C536-45B6-BB25-390D47D99FFA}" type="parTrans" cxnId="{0AB8F832-31CE-41A9-8DCB-AAF0FFF627E0}">
      <dgm:prSet/>
      <dgm:spPr/>
      <dgm:t>
        <a:bodyPr/>
        <a:lstStyle/>
        <a:p>
          <a:endParaRPr lang="en-US"/>
        </a:p>
      </dgm:t>
    </dgm:pt>
    <dgm:pt modelId="{EF45255F-9C56-4E8F-ACCC-A121983ACF95}" type="sibTrans" cxnId="{0AB8F832-31CE-41A9-8DCB-AAF0FFF627E0}">
      <dgm:prSet/>
      <dgm:spPr/>
      <dgm:t>
        <a:bodyPr/>
        <a:lstStyle/>
        <a:p>
          <a:endParaRPr lang="en-US"/>
        </a:p>
      </dgm:t>
    </dgm:pt>
    <dgm:pt modelId="{431B2A3A-823C-4D8A-9566-C8F9DAA2ECC4}">
      <dgm:prSet/>
      <dgm:spPr/>
      <dgm:t>
        <a:bodyPr/>
        <a:lstStyle/>
        <a:p>
          <a:r>
            <a:rPr lang="en-GB"/>
            <a:t>Huge amount effort and resources are needed to have successful and effective on-line education system</a:t>
          </a:r>
          <a:endParaRPr lang="en-US"/>
        </a:p>
      </dgm:t>
    </dgm:pt>
    <dgm:pt modelId="{FCE2FA55-4896-49BE-A601-9171ADB15E6F}" type="parTrans" cxnId="{E7619FEA-3007-40C2-9F4D-3FA75FFD8AA7}">
      <dgm:prSet/>
      <dgm:spPr/>
      <dgm:t>
        <a:bodyPr/>
        <a:lstStyle/>
        <a:p>
          <a:endParaRPr lang="en-US"/>
        </a:p>
      </dgm:t>
    </dgm:pt>
    <dgm:pt modelId="{08C211F6-C282-4AE0-9026-F100A6DE5647}" type="sibTrans" cxnId="{E7619FEA-3007-40C2-9F4D-3FA75FFD8AA7}">
      <dgm:prSet/>
      <dgm:spPr/>
      <dgm:t>
        <a:bodyPr/>
        <a:lstStyle/>
        <a:p>
          <a:endParaRPr lang="en-US"/>
        </a:p>
      </dgm:t>
    </dgm:pt>
    <dgm:pt modelId="{343068B6-4E94-4F22-95A5-ADCFBD3B1539}" type="pres">
      <dgm:prSet presAssocID="{DC89E6F4-FDA1-46C8-BA3D-9CA41CEA9B87}" presName="linear" presStyleCnt="0">
        <dgm:presLayoutVars>
          <dgm:animLvl val="lvl"/>
          <dgm:resizeHandles val="exact"/>
        </dgm:presLayoutVars>
      </dgm:prSet>
      <dgm:spPr/>
    </dgm:pt>
    <dgm:pt modelId="{FFF85C02-27AB-4E13-A462-61EC9BE93592}" type="pres">
      <dgm:prSet presAssocID="{D9935232-250C-4EE9-9D6D-7592610CD9F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E59BFFB-E481-4683-94E5-44BC03FAB728}" type="pres">
      <dgm:prSet presAssocID="{771489AB-DAEB-4DA7-B4A1-F34419591524}" presName="spacer" presStyleCnt="0"/>
      <dgm:spPr/>
    </dgm:pt>
    <dgm:pt modelId="{4F9BDF38-83F4-4CA0-838E-A7C830C2D486}" type="pres">
      <dgm:prSet presAssocID="{5174BFEA-4929-4D1B-8074-59BD934F294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828C168-08DF-4639-B5A2-F3D47FBA4CCA}" type="pres">
      <dgm:prSet presAssocID="{5174BFEA-4929-4D1B-8074-59BD934F294A}" presName="childText" presStyleLbl="revTx" presStyleIdx="0" presStyleCnt="1">
        <dgm:presLayoutVars>
          <dgm:bulletEnabled val="1"/>
        </dgm:presLayoutVars>
      </dgm:prSet>
      <dgm:spPr/>
    </dgm:pt>
    <dgm:pt modelId="{89C87AE4-F114-4AB2-A876-F59E719F0E81}" type="pres">
      <dgm:prSet presAssocID="{6AE2D94D-C188-466B-B227-540C291F8DD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EE55B7F-50F4-418D-84E4-E3920E5C98B3}" type="pres">
      <dgm:prSet presAssocID="{EF45255F-9C56-4E8F-ACCC-A121983ACF95}" presName="spacer" presStyleCnt="0"/>
      <dgm:spPr/>
    </dgm:pt>
    <dgm:pt modelId="{45D90254-41D6-43EE-9CA3-51AF63946308}" type="pres">
      <dgm:prSet presAssocID="{431B2A3A-823C-4D8A-9566-C8F9DAA2ECC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5E9900B-98ED-4E87-B6FF-9F079B01AB34}" type="presOf" srcId="{6AE2D94D-C188-466B-B227-540C291F8DDF}" destId="{89C87AE4-F114-4AB2-A876-F59E719F0E81}" srcOrd="0" destOrd="0" presId="urn:microsoft.com/office/officeart/2005/8/layout/vList2"/>
    <dgm:cxn modelId="{90A86D19-ACAD-49A2-B43D-909E5950C3C5}" type="presOf" srcId="{10C8A93D-9BD1-4940-B256-EDCA43F2F32C}" destId="{3828C168-08DF-4639-B5A2-F3D47FBA4CCA}" srcOrd="0" destOrd="2" presId="urn:microsoft.com/office/officeart/2005/8/layout/vList2"/>
    <dgm:cxn modelId="{0AB8F832-31CE-41A9-8DCB-AAF0FFF627E0}" srcId="{DC89E6F4-FDA1-46C8-BA3D-9CA41CEA9B87}" destId="{6AE2D94D-C188-466B-B227-540C291F8DDF}" srcOrd="2" destOrd="0" parTransId="{255837D4-C536-45B6-BB25-390D47D99FFA}" sibTransId="{EF45255F-9C56-4E8F-ACCC-A121983ACF95}"/>
    <dgm:cxn modelId="{89AC2A5D-60C4-4EF4-921A-453100CDAA84}" type="presOf" srcId="{DC89E6F4-FDA1-46C8-BA3D-9CA41CEA9B87}" destId="{343068B6-4E94-4F22-95A5-ADCFBD3B1539}" srcOrd="0" destOrd="0" presId="urn:microsoft.com/office/officeart/2005/8/layout/vList2"/>
    <dgm:cxn modelId="{7383B862-8F4E-46DB-A0B1-ED51A1C6058E}" srcId="{DC89E6F4-FDA1-46C8-BA3D-9CA41CEA9B87}" destId="{5174BFEA-4929-4D1B-8074-59BD934F294A}" srcOrd="1" destOrd="0" parTransId="{4074A74C-5C92-4921-ADE4-41E717C4A7DD}" sibTransId="{BAAEBC50-F649-4CD2-844C-1A75C228B7C7}"/>
    <dgm:cxn modelId="{581F3470-9865-485F-B082-784E497C1F45}" type="presOf" srcId="{D9935232-250C-4EE9-9D6D-7592610CD9F6}" destId="{FFF85C02-27AB-4E13-A462-61EC9BE93592}" srcOrd="0" destOrd="0" presId="urn:microsoft.com/office/officeart/2005/8/layout/vList2"/>
    <dgm:cxn modelId="{106D5A59-D8AA-4D7D-8437-2FAAA0186090}" srcId="{DC89E6F4-FDA1-46C8-BA3D-9CA41CEA9B87}" destId="{D9935232-250C-4EE9-9D6D-7592610CD9F6}" srcOrd="0" destOrd="0" parTransId="{A6259710-5C74-4F4D-A5C7-8A34FBEBE8EE}" sibTransId="{771489AB-DAEB-4DA7-B4A1-F34419591524}"/>
    <dgm:cxn modelId="{1F633A97-C18B-4348-BBD8-A486F278B72E}" srcId="{5174BFEA-4929-4D1B-8074-59BD934F294A}" destId="{0F4CE705-6456-4EC2-89C8-D5A1E5EA7D7B}" srcOrd="0" destOrd="0" parTransId="{1EBC61E2-8A3A-48DD-A032-50B4E20243D2}" sibTransId="{98978435-8A33-4381-9859-236523586723}"/>
    <dgm:cxn modelId="{54B951D0-E089-446A-98B4-69DEAD42E545}" type="presOf" srcId="{0F4CE705-6456-4EC2-89C8-D5A1E5EA7D7B}" destId="{3828C168-08DF-4639-B5A2-F3D47FBA4CCA}" srcOrd="0" destOrd="0" presId="urn:microsoft.com/office/officeart/2005/8/layout/vList2"/>
    <dgm:cxn modelId="{A55447D9-38AA-4590-9C2C-1CF9836B84F7}" type="presOf" srcId="{0A83573F-0395-48FF-9F68-FF424AB6BDDF}" destId="{3828C168-08DF-4639-B5A2-F3D47FBA4CCA}" srcOrd="0" destOrd="1" presId="urn:microsoft.com/office/officeart/2005/8/layout/vList2"/>
    <dgm:cxn modelId="{8F6E0FDC-7592-41E6-B31A-8F1D3A8322AF}" srcId="{5174BFEA-4929-4D1B-8074-59BD934F294A}" destId="{10C8A93D-9BD1-4940-B256-EDCA43F2F32C}" srcOrd="2" destOrd="0" parTransId="{36D3F33A-EEF0-4EB9-8C02-08C66517739D}" sibTransId="{574B5193-E321-45EA-ADAB-AABF46D89415}"/>
    <dgm:cxn modelId="{1B4C1FE1-FF96-4BE8-B266-7DADC1F8AB62}" type="presOf" srcId="{431B2A3A-823C-4D8A-9566-C8F9DAA2ECC4}" destId="{45D90254-41D6-43EE-9CA3-51AF63946308}" srcOrd="0" destOrd="0" presId="urn:microsoft.com/office/officeart/2005/8/layout/vList2"/>
    <dgm:cxn modelId="{E7619FEA-3007-40C2-9F4D-3FA75FFD8AA7}" srcId="{DC89E6F4-FDA1-46C8-BA3D-9CA41CEA9B87}" destId="{431B2A3A-823C-4D8A-9566-C8F9DAA2ECC4}" srcOrd="3" destOrd="0" parTransId="{FCE2FA55-4896-49BE-A601-9171ADB15E6F}" sibTransId="{08C211F6-C282-4AE0-9026-F100A6DE5647}"/>
    <dgm:cxn modelId="{F10498F1-0526-49A8-921C-50C0029C10AC}" type="presOf" srcId="{5174BFEA-4929-4D1B-8074-59BD934F294A}" destId="{4F9BDF38-83F4-4CA0-838E-A7C830C2D486}" srcOrd="0" destOrd="0" presId="urn:microsoft.com/office/officeart/2005/8/layout/vList2"/>
    <dgm:cxn modelId="{33C179F6-54FF-4B1D-860A-3DFE9006B60D}" srcId="{5174BFEA-4929-4D1B-8074-59BD934F294A}" destId="{0A83573F-0395-48FF-9F68-FF424AB6BDDF}" srcOrd="1" destOrd="0" parTransId="{B21E7828-8F89-4539-8697-40DB3B2C672C}" sibTransId="{FC1611CA-FF20-47ED-BB87-9EE948914A6B}"/>
    <dgm:cxn modelId="{6A7B9DDE-AE4F-4154-9680-CB44E554303A}" type="presParOf" srcId="{343068B6-4E94-4F22-95A5-ADCFBD3B1539}" destId="{FFF85C02-27AB-4E13-A462-61EC9BE93592}" srcOrd="0" destOrd="0" presId="urn:microsoft.com/office/officeart/2005/8/layout/vList2"/>
    <dgm:cxn modelId="{B7E485DE-D903-4952-9023-8363CAB86D14}" type="presParOf" srcId="{343068B6-4E94-4F22-95A5-ADCFBD3B1539}" destId="{7E59BFFB-E481-4683-94E5-44BC03FAB728}" srcOrd="1" destOrd="0" presId="urn:microsoft.com/office/officeart/2005/8/layout/vList2"/>
    <dgm:cxn modelId="{DB85C051-6A78-494A-9A55-60CF003A7792}" type="presParOf" srcId="{343068B6-4E94-4F22-95A5-ADCFBD3B1539}" destId="{4F9BDF38-83F4-4CA0-838E-A7C830C2D486}" srcOrd="2" destOrd="0" presId="urn:microsoft.com/office/officeart/2005/8/layout/vList2"/>
    <dgm:cxn modelId="{0FBF280A-8B83-4F33-9D15-6E0564C54F28}" type="presParOf" srcId="{343068B6-4E94-4F22-95A5-ADCFBD3B1539}" destId="{3828C168-08DF-4639-B5A2-F3D47FBA4CCA}" srcOrd="3" destOrd="0" presId="urn:microsoft.com/office/officeart/2005/8/layout/vList2"/>
    <dgm:cxn modelId="{16EA31DE-CE4C-48B2-8120-3F6576028281}" type="presParOf" srcId="{343068B6-4E94-4F22-95A5-ADCFBD3B1539}" destId="{89C87AE4-F114-4AB2-A876-F59E719F0E81}" srcOrd="4" destOrd="0" presId="urn:microsoft.com/office/officeart/2005/8/layout/vList2"/>
    <dgm:cxn modelId="{C2CF0130-C46E-47B6-BA41-9E0F0F36581E}" type="presParOf" srcId="{343068B6-4E94-4F22-95A5-ADCFBD3B1539}" destId="{7EE55B7F-50F4-418D-84E4-E3920E5C98B3}" srcOrd="5" destOrd="0" presId="urn:microsoft.com/office/officeart/2005/8/layout/vList2"/>
    <dgm:cxn modelId="{65B65024-016C-468D-96B6-4511CBFFBF38}" type="presParOf" srcId="{343068B6-4E94-4F22-95A5-ADCFBD3B1539}" destId="{45D90254-41D6-43EE-9CA3-51AF6394630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FB3EDC-40BB-40E5-8409-38828A80682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B81D972-F956-4778-8A0B-6415C48E1309}">
      <dgm:prSet/>
      <dgm:spPr/>
      <dgm:t>
        <a:bodyPr/>
        <a:lstStyle/>
        <a:p>
          <a:r>
            <a:rPr lang="en-GB"/>
            <a:t>Skills in IT is essential as reading, writing and basic mathematic skills</a:t>
          </a:r>
          <a:endParaRPr lang="en-US"/>
        </a:p>
      </dgm:t>
    </dgm:pt>
    <dgm:pt modelId="{86DDC5A2-F47B-4840-8AC6-AC3E5F0274B0}" type="parTrans" cxnId="{6D68DB17-0C1B-4575-B229-C72DA434F70A}">
      <dgm:prSet/>
      <dgm:spPr/>
      <dgm:t>
        <a:bodyPr/>
        <a:lstStyle/>
        <a:p>
          <a:endParaRPr lang="en-US"/>
        </a:p>
      </dgm:t>
    </dgm:pt>
    <dgm:pt modelId="{BDECF129-B789-413D-A2BF-365850342BA3}" type="sibTrans" cxnId="{6D68DB17-0C1B-4575-B229-C72DA434F70A}">
      <dgm:prSet/>
      <dgm:spPr/>
      <dgm:t>
        <a:bodyPr/>
        <a:lstStyle/>
        <a:p>
          <a:endParaRPr lang="en-US"/>
        </a:p>
      </dgm:t>
    </dgm:pt>
    <dgm:pt modelId="{C5350FE3-6A9D-44CC-88F2-B5B1F22CCB85}">
      <dgm:prSet/>
      <dgm:spPr/>
      <dgm:t>
        <a:bodyPr/>
        <a:lstStyle/>
        <a:p>
          <a:r>
            <a:rPr lang="en-GB"/>
            <a:t>IT literate experienced lecturers</a:t>
          </a:r>
          <a:endParaRPr lang="en-US"/>
        </a:p>
      </dgm:t>
    </dgm:pt>
    <dgm:pt modelId="{30EBFBD4-1C52-44F1-98C9-E07384DED1F9}" type="parTrans" cxnId="{44B9F2AE-F125-4C7C-95D5-FB475AC07F96}">
      <dgm:prSet/>
      <dgm:spPr/>
      <dgm:t>
        <a:bodyPr/>
        <a:lstStyle/>
        <a:p>
          <a:endParaRPr lang="en-US"/>
        </a:p>
      </dgm:t>
    </dgm:pt>
    <dgm:pt modelId="{83CBA0B7-2566-4AD6-A52E-D667821087E1}" type="sibTrans" cxnId="{44B9F2AE-F125-4C7C-95D5-FB475AC07F96}">
      <dgm:prSet/>
      <dgm:spPr/>
      <dgm:t>
        <a:bodyPr/>
        <a:lstStyle/>
        <a:p>
          <a:endParaRPr lang="en-US"/>
        </a:p>
      </dgm:t>
    </dgm:pt>
    <dgm:pt modelId="{EBD576C5-4DA2-4528-A004-84B325293583}">
      <dgm:prSet/>
      <dgm:spPr/>
      <dgm:t>
        <a:bodyPr/>
        <a:lstStyle/>
        <a:p>
          <a:r>
            <a:rPr lang="en-GB"/>
            <a:t>Computers</a:t>
          </a:r>
          <a:endParaRPr lang="en-US"/>
        </a:p>
      </dgm:t>
    </dgm:pt>
    <dgm:pt modelId="{F50FF88F-C65C-4684-8FC5-6826882C8513}" type="parTrans" cxnId="{6849FC59-96B6-4FF2-B459-7D3D1980193B}">
      <dgm:prSet/>
      <dgm:spPr/>
      <dgm:t>
        <a:bodyPr/>
        <a:lstStyle/>
        <a:p>
          <a:endParaRPr lang="en-US"/>
        </a:p>
      </dgm:t>
    </dgm:pt>
    <dgm:pt modelId="{A0A2AFB3-8987-4C87-8513-9A8F753482E0}" type="sibTrans" cxnId="{6849FC59-96B6-4FF2-B459-7D3D1980193B}">
      <dgm:prSet/>
      <dgm:spPr/>
      <dgm:t>
        <a:bodyPr/>
        <a:lstStyle/>
        <a:p>
          <a:endParaRPr lang="en-US"/>
        </a:p>
      </dgm:t>
    </dgm:pt>
    <dgm:pt modelId="{159C81C4-58C5-4163-9ECE-85188560F64D}">
      <dgm:prSet/>
      <dgm:spPr/>
      <dgm:t>
        <a:bodyPr/>
        <a:lstStyle/>
        <a:p>
          <a:r>
            <a:rPr lang="en-GB"/>
            <a:t>Access to relatively fast telephone network</a:t>
          </a:r>
          <a:endParaRPr lang="en-US"/>
        </a:p>
      </dgm:t>
    </dgm:pt>
    <dgm:pt modelId="{D6815ABE-8785-4CA2-8C17-4449C3BE1EEA}" type="parTrans" cxnId="{2474C168-4AD3-4CEB-8EFC-826C74C2EBC5}">
      <dgm:prSet/>
      <dgm:spPr/>
      <dgm:t>
        <a:bodyPr/>
        <a:lstStyle/>
        <a:p>
          <a:endParaRPr lang="en-US"/>
        </a:p>
      </dgm:t>
    </dgm:pt>
    <dgm:pt modelId="{0F227CDA-6744-48FC-A368-137FBBBB4FEE}" type="sibTrans" cxnId="{2474C168-4AD3-4CEB-8EFC-826C74C2EBC5}">
      <dgm:prSet/>
      <dgm:spPr/>
      <dgm:t>
        <a:bodyPr/>
        <a:lstStyle/>
        <a:p>
          <a:endParaRPr lang="en-US"/>
        </a:p>
      </dgm:t>
    </dgm:pt>
    <dgm:pt modelId="{D7587D4C-EB20-4ABC-8E37-8E9236C8C1AC}">
      <dgm:prSet/>
      <dgm:spPr/>
      <dgm:t>
        <a:bodyPr/>
        <a:lstStyle/>
        <a:p>
          <a:r>
            <a:rPr lang="en-GB"/>
            <a:t>Internet</a:t>
          </a:r>
          <a:endParaRPr lang="en-US"/>
        </a:p>
      </dgm:t>
    </dgm:pt>
    <dgm:pt modelId="{0E709CD4-54A1-4A85-9645-6A246AE0E7CD}" type="parTrans" cxnId="{07DC20C6-D1E0-4BC0-90E9-B8618A2F2C31}">
      <dgm:prSet/>
      <dgm:spPr/>
      <dgm:t>
        <a:bodyPr/>
        <a:lstStyle/>
        <a:p>
          <a:endParaRPr lang="en-US"/>
        </a:p>
      </dgm:t>
    </dgm:pt>
    <dgm:pt modelId="{1DC741CC-4A49-4EAC-899E-22B22818D877}" type="sibTrans" cxnId="{07DC20C6-D1E0-4BC0-90E9-B8618A2F2C31}">
      <dgm:prSet/>
      <dgm:spPr/>
      <dgm:t>
        <a:bodyPr/>
        <a:lstStyle/>
        <a:p>
          <a:endParaRPr lang="en-US"/>
        </a:p>
      </dgm:t>
    </dgm:pt>
    <dgm:pt modelId="{C92AE122-5B37-4138-AAF3-5412ED6C98AC}">
      <dgm:prSet/>
      <dgm:spPr/>
      <dgm:t>
        <a:bodyPr/>
        <a:lstStyle/>
        <a:p>
          <a:r>
            <a:rPr lang="en-GB"/>
            <a:t>LMS</a:t>
          </a:r>
          <a:endParaRPr lang="en-US"/>
        </a:p>
      </dgm:t>
    </dgm:pt>
    <dgm:pt modelId="{C8087592-F664-4400-BE8B-E92C976826D2}" type="parTrans" cxnId="{24678719-0F15-40CD-9EB4-FB11E487FEB0}">
      <dgm:prSet/>
      <dgm:spPr/>
      <dgm:t>
        <a:bodyPr/>
        <a:lstStyle/>
        <a:p>
          <a:endParaRPr lang="en-US"/>
        </a:p>
      </dgm:t>
    </dgm:pt>
    <dgm:pt modelId="{62D72ABD-C338-416A-87C6-C4411BEFFC76}" type="sibTrans" cxnId="{24678719-0F15-40CD-9EB4-FB11E487FEB0}">
      <dgm:prSet/>
      <dgm:spPr/>
      <dgm:t>
        <a:bodyPr/>
        <a:lstStyle/>
        <a:p>
          <a:endParaRPr lang="en-US"/>
        </a:p>
      </dgm:t>
    </dgm:pt>
    <dgm:pt modelId="{85CCF549-2305-4F4D-8AC5-8D1B038318E4}">
      <dgm:prSet/>
      <dgm:spPr/>
      <dgm:t>
        <a:bodyPr/>
        <a:lstStyle/>
        <a:p>
          <a:r>
            <a:rPr lang="en-GB"/>
            <a:t>Communication tools such as MS Teams, Zoom and etc.</a:t>
          </a:r>
          <a:endParaRPr lang="en-US"/>
        </a:p>
      </dgm:t>
    </dgm:pt>
    <dgm:pt modelId="{CFD571CA-D969-48CF-90EE-321A60E0959A}" type="parTrans" cxnId="{D7CBBBF1-39BB-4B23-9EE5-449E12158244}">
      <dgm:prSet/>
      <dgm:spPr/>
      <dgm:t>
        <a:bodyPr/>
        <a:lstStyle/>
        <a:p>
          <a:endParaRPr lang="en-US"/>
        </a:p>
      </dgm:t>
    </dgm:pt>
    <dgm:pt modelId="{FE1548A6-B8C0-4188-8D36-FB75B21E13D6}" type="sibTrans" cxnId="{D7CBBBF1-39BB-4B23-9EE5-449E12158244}">
      <dgm:prSet/>
      <dgm:spPr/>
      <dgm:t>
        <a:bodyPr/>
        <a:lstStyle/>
        <a:p>
          <a:endParaRPr lang="en-US"/>
        </a:p>
      </dgm:t>
    </dgm:pt>
    <dgm:pt modelId="{38DEFD4A-993C-49F9-86B9-A1A16B0BC602}">
      <dgm:prSet/>
      <dgm:spPr/>
      <dgm:t>
        <a:bodyPr/>
        <a:lstStyle/>
        <a:p>
          <a:r>
            <a:rPr lang="en-GB" dirty="0"/>
            <a:t>The market for online education related product and activities is expected to raise to 25 Billions US Dollars in the US by 2025</a:t>
          </a:r>
          <a:endParaRPr lang="en-US" dirty="0"/>
        </a:p>
      </dgm:t>
    </dgm:pt>
    <dgm:pt modelId="{64C44B21-270F-4D5D-8746-F7DC17B2E4EE}" type="parTrans" cxnId="{5C0B5E0D-71D6-42A1-924C-65D34F16546C}">
      <dgm:prSet/>
      <dgm:spPr/>
      <dgm:t>
        <a:bodyPr/>
        <a:lstStyle/>
        <a:p>
          <a:endParaRPr lang="en-US"/>
        </a:p>
      </dgm:t>
    </dgm:pt>
    <dgm:pt modelId="{C79EC6FB-49A1-49DB-82A4-E6F9B7E09F37}" type="sibTrans" cxnId="{5C0B5E0D-71D6-42A1-924C-65D34F16546C}">
      <dgm:prSet/>
      <dgm:spPr/>
      <dgm:t>
        <a:bodyPr/>
        <a:lstStyle/>
        <a:p>
          <a:endParaRPr lang="en-US"/>
        </a:p>
      </dgm:t>
    </dgm:pt>
    <dgm:pt modelId="{0A8DA888-B050-4764-88E7-FF9E00EEAD33}" type="pres">
      <dgm:prSet presAssocID="{FCFB3EDC-40BB-40E5-8409-38828A806829}" presName="linear" presStyleCnt="0">
        <dgm:presLayoutVars>
          <dgm:animLvl val="lvl"/>
          <dgm:resizeHandles val="exact"/>
        </dgm:presLayoutVars>
      </dgm:prSet>
      <dgm:spPr/>
    </dgm:pt>
    <dgm:pt modelId="{6719CFDA-E559-4162-A6AC-5238F778C038}" type="pres">
      <dgm:prSet presAssocID="{EB81D972-F956-4778-8A0B-6415C48E130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E8E1337D-E6BB-4A5D-8E3E-EA3DA04CBB65}" type="pres">
      <dgm:prSet presAssocID="{BDECF129-B789-413D-A2BF-365850342BA3}" presName="spacer" presStyleCnt="0"/>
      <dgm:spPr/>
    </dgm:pt>
    <dgm:pt modelId="{1D2F4676-0201-46E6-960F-9B47EC65EB39}" type="pres">
      <dgm:prSet presAssocID="{C5350FE3-6A9D-44CC-88F2-B5B1F22CCB8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45524678-9087-4D77-ACFA-72A76FD99832}" type="pres">
      <dgm:prSet presAssocID="{83CBA0B7-2566-4AD6-A52E-D667821087E1}" presName="spacer" presStyleCnt="0"/>
      <dgm:spPr/>
    </dgm:pt>
    <dgm:pt modelId="{CE560A70-62D3-4FBB-A57E-92C320130A35}" type="pres">
      <dgm:prSet presAssocID="{EBD576C5-4DA2-4528-A004-84B32529358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5927B90A-836E-442D-BBBA-2B7926B5C78C}" type="pres">
      <dgm:prSet presAssocID="{A0A2AFB3-8987-4C87-8513-9A8F753482E0}" presName="spacer" presStyleCnt="0"/>
      <dgm:spPr/>
    </dgm:pt>
    <dgm:pt modelId="{78A34FED-5F29-4F7F-B891-7D7B8F7A3F6E}" type="pres">
      <dgm:prSet presAssocID="{159C81C4-58C5-4163-9ECE-85188560F64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75AB39DB-34D0-47EA-8BC9-A1DF3FD29CD7}" type="pres">
      <dgm:prSet presAssocID="{0F227CDA-6744-48FC-A368-137FBBBB4FEE}" presName="spacer" presStyleCnt="0"/>
      <dgm:spPr/>
    </dgm:pt>
    <dgm:pt modelId="{18E262FB-78E1-4B91-812E-B055C61CBF82}" type="pres">
      <dgm:prSet presAssocID="{D7587D4C-EB20-4ABC-8E37-8E9236C8C1AC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CAAC2871-0F32-4FEB-B41C-82DB742E0ACB}" type="pres">
      <dgm:prSet presAssocID="{1DC741CC-4A49-4EAC-899E-22B22818D877}" presName="spacer" presStyleCnt="0"/>
      <dgm:spPr/>
    </dgm:pt>
    <dgm:pt modelId="{6AAE963D-86D5-4F32-82D7-D44D4DE35951}" type="pres">
      <dgm:prSet presAssocID="{C92AE122-5B37-4138-AAF3-5412ED6C98AC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480A755-4FB2-46C2-AAF0-3F1A4B07573F}" type="pres">
      <dgm:prSet presAssocID="{62D72ABD-C338-416A-87C6-C4411BEFFC76}" presName="spacer" presStyleCnt="0"/>
      <dgm:spPr/>
    </dgm:pt>
    <dgm:pt modelId="{095AD027-13C6-45C0-B8D7-E96776D37C68}" type="pres">
      <dgm:prSet presAssocID="{85CCF549-2305-4F4D-8AC5-8D1B038318E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EB307BCF-B724-4BF2-A896-8512CD0E04C7}" type="pres">
      <dgm:prSet presAssocID="{FE1548A6-B8C0-4188-8D36-FB75B21E13D6}" presName="spacer" presStyleCnt="0"/>
      <dgm:spPr/>
    </dgm:pt>
    <dgm:pt modelId="{0973942A-C805-4A9C-94C4-F088B0DDAC34}" type="pres">
      <dgm:prSet presAssocID="{38DEFD4A-993C-49F9-86B9-A1A16B0BC60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7EC5905-D642-4454-BADD-1D99B9032ADE}" type="presOf" srcId="{C92AE122-5B37-4138-AAF3-5412ED6C98AC}" destId="{6AAE963D-86D5-4F32-82D7-D44D4DE35951}" srcOrd="0" destOrd="0" presId="urn:microsoft.com/office/officeart/2005/8/layout/vList2"/>
    <dgm:cxn modelId="{7D054A09-909C-4087-925E-D75B53B6F4AA}" type="presOf" srcId="{EB81D972-F956-4778-8A0B-6415C48E1309}" destId="{6719CFDA-E559-4162-A6AC-5238F778C038}" srcOrd="0" destOrd="0" presId="urn:microsoft.com/office/officeart/2005/8/layout/vList2"/>
    <dgm:cxn modelId="{5C0B5E0D-71D6-42A1-924C-65D34F16546C}" srcId="{FCFB3EDC-40BB-40E5-8409-38828A806829}" destId="{38DEFD4A-993C-49F9-86B9-A1A16B0BC602}" srcOrd="7" destOrd="0" parTransId="{64C44B21-270F-4D5D-8746-F7DC17B2E4EE}" sibTransId="{C79EC6FB-49A1-49DB-82A4-E6F9B7E09F37}"/>
    <dgm:cxn modelId="{6D68DB17-0C1B-4575-B229-C72DA434F70A}" srcId="{FCFB3EDC-40BB-40E5-8409-38828A806829}" destId="{EB81D972-F956-4778-8A0B-6415C48E1309}" srcOrd="0" destOrd="0" parTransId="{86DDC5A2-F47B-4840-8AC6-AC3E5F0274B0}" sibTransId="{BDECF129-B789-413D-A2BF-365850342BA3}"/>
    <dgm:cxn modelId="{24678719-0F15-40CD-9EB4-FB11E487FEB0}" srcId="{FCFB3EDC-40BB-40E5-8409-38828A806829}" destId="{C92AE122-5B37-4138-AAF3-5412ED6C98AC}" srcOrd="5" destOrd="0" parTransId="{C8087592-F664-4400-BE8B-E92C976826D2}" sibTransId="{62D72ABD-C338-416A-87C6-C4411BEFFC76}"/>
    <dgm:cxn modelId="{B931C139-3243-4783-9C9A-3D7D7F9A65D3}" type="presOf" srcId="{FCFB3EDC-40BB-40E5-8409-38828A806829}" destId="{0A8DA888-B050-4764-88E7-FF9E00EEAD33}" srcOrd="0" destOrd="0" presId="urn:microsoft.com/office/officeart/2005/8/layout/vList2"/>
    <dgm:cxn modelId="{21468966-7CCB-4F18-8BC0-73D806C27DC8}" type="presOf" srcId="{159C81C4-58C5-4163-9ECE-85188560F64D}" destId="{78A34FED-5F29-4F7F-B891-7D7B8F7A3F6E}" srcOrd="0" destOrd="0" presId="urn:microsoft.com/office/officeart/2005/8/layout/vList2"/>
    <dgm:cxn modelId="{2474C168-4AD3-4CEB-8EFC-826C74C2EBC5}" srcId="{FCFB3EDC-40BB-40E5-8409-38828A806829}" destId="{159C81C4-58C5-4163-9ECE-85188560F64D}" srcOrd="3" destOrd="0" parTransId="{D6815ABE-8785-4CA2-8C17-4449C3BE1EEA}" sibTransId="{0F227CDA-6744-48FC-A368-137FBBBB4FEE}"/>
    <dgm:cxn modelId="{6849FC59-96B6-4FF2-B459-7D3D1980193B}" srcId="{FCFB3EDC-40BB-40E5-8409-38828A806829}" destId="{EBD576C5-4DA2-4528-A004-84B325293583}" srcOrd="2" destOrd="0" parTransId="{F50FF88F-C65C-4684-8FC5-6826882C8513}" sibTransId="{A0A2AFB3-8987-4C87-8513-9A8F753482E0}"/>
    <dgm:cxn modelId="{E4D0947B-17E8-4A8C-9908-BE76BFFF746E}" type="presOf" srcId="{38DEFD4A-993C-49F9-86B9-A1A16B0BC602}" destId="{0973942A-C805-4A9C-94C4-F088B0DDAC34}" srcOrd="0" destOrd="0" presId="urn:microsoft.com/office/officeart/2005/8/layout/vList2"/>
    <dgm:cxn modelId="{78248890-6035-4556-93B5-6A74A0C4D78A}" type="presOf" srcId="{85CCF549-2305-4F4D-8AC5-8D1B038318E4}" destId="{095AD027-13C6-45C0-B8D7-E96776D37C68}" srcOrd="0" destOrd="0" presId="urn:microsoft.com/office/officeart/2005/8/layout/vList2"/>
    <dgm:cxn modelId="{73A58B99-7F0E-483B-BEE1-E65E1E774CAF}" type="presOf" srcId="{D7587D4C-EB20-4ABC-8E37-8E9236C8C1AC}" destId="{18E262FB-78E1-4B91-812E-B055C61CBF82}" srcOrd="0" destOrd="0" presId="urn:microsoft.com/office/officeart/2005/8/layout/vList2"/>
    <dgm:cxn modelId="{FCFD0C9A-BFA2-46C6-AAE4-8A343C8B70F5}" type="presOf" srcId="{EBD576C5-4DA2-4528-A004-84B325293583}" destId="{CE560A70-62D3-4FBB-A57E-92C320130A35}" srcOrd="0" destOrd="0" presId="urn:microsoft.com/office/officeart/2005/8/layout/vList2"/>
    <dgm:cxn modelId="{44B9F2AE-F125-4C7C-95D5-FB475AC07F96}" srcId="{FCFB3EDC-40BB-40E5-8409-38828A806829}" destId="{C5350FE3-6A9D-44CC-88F2-B5B1F22CCB85}" srcOrd="1" destOrd="0" parTransId="{30EBFBD4-1C52-44F1-98C9-E07384DED1F9}" sibTransId="{83CBA0B7-2566-4AD6-A52E-D667821087E1}"/>
    <dgm:cxn modelId="{07DC20C6-D1E0-4BC0-90E9-B8618A2F2C31}" srcId="{FCFB3EDC-40BB-40E5-8409-38828A806829}" destId="{D7587D4C-EB20-4ABC-8E37-8E9236C8C1AC}" srcOrd="4" destOrd="0" parTransId="{0E709CD4-54A1-4A85-9645-6A246AE0E7CD}" sibTransId="{1DC741CC-4A49-4EAC-899E-22B22818D877}"/>
    <dgm:cxn modelId="{24EA33F1-60B1-4710-A5F2-28A6B97C47D4}" type="presOf" srcId="{C5350FE3-6A9D-44CC-88F2-B5B1F22CCB85}" destId="{1D2F4676-0201-46E6-960F-9B47EC65EB39}" srcOrd="0" destOrd="0" presId="urn:microsoft.com/office/officeart/2005/8/layout/vList2"/>
    <dgm:cxn modelId="{D7CBBBF1-39BB-4B23-9EE5-449E12158244}" srcId="{FCFB3EDC-40BB-40E5-8409-38828A806829}" destId="{85CCF549-2305-4F4D-8AC5-8D1B038318E4}" srcOrd="6" destOrd="0" parTransId="{CFD571CA-D969-48CF-90EE-321A60E0959A}" sibTransId="{FE1548A6-B8C0-4188-8D36-FB75B21E13D6}"/>
    <dgm:cxn modelId="{6B1E766F-0414-41FA-B690-78BE28338C57}" type="presParOf" srcId="{0A8DA888-B050-4764-88E7-FF9E00EEAD33}" destId="{6719CFDA-E559-4162-A6AC-5238F778C038}" srcOrd="0" destOrd="0" presId="urn:microsoft.com/office/officeart/2005/8/layout/vList2"/>
    <dgm:cxn modelId="{8043D637-4514-4B25-A211-0B14BAB1E88B}" type="presParOf" srcId="{0A8DA888-B050-4764-88E7-FF9E00EEAD33}" destId="{E8E1337D-E6BB-4A5D-8E3E-EA3DA04CBB65}" srcOrd="1" destOrd="0" presId="urn:microsoft.com/office/officeart/2005/8/layout/vList2"/>
    <dgm:cxn modelId="{0985160F-F83A-4DA0-A01E-806FDA6C2A43}" type="presParOf" srcId="{0A8DA888-B050-4764-88E7-FF9E00EEAD33}" destId="{1D2F4676-0201-46E6-960F-9B47EC65EB39}" srcOrd="2" destOrd="0" presId="urn:microsoft.com/office/officeart/2005/8/layout/vList2"/>
    <dgm:cxn modelId="{494E6653-ED05-49C6-B1B5-47A46B0FE82A}" type="presParOf" srcId="{0A8DA888-B050-4764-88E7-FF9E00EEAD33}" destId="{45524678-9087-4D77-ACFA-72A76FD99832}" srcOrd="3" destOrd="0" presId="urn:microsoft.com/office/officeart/2005/8/layout/vList2"/>
    <dgm:cxn modelId="{C5A834C6-041C-4C35-977A-4863710B93E7}" type="presParOf" srcId="{0A8DA888-B050-4764-88E7-FF9E00EEAD33}" destId="{CE560A70-62D3-4FBB-A57E-92C320130A35}" srcOrd="4" destOrd="0" presId="urn:microsoft.com/office/officeart/2005/8/layout/vList2"/>
    <dgm:cxn modelId="{E5D1C8E6-F786-482F-A83A-CCB380CBF0A9}" type="presParOf" srcId="{0A8DA888-B050-4764-88E7-FF9E00EEAD33}" destId="{5927B90A-836E-442D-BBBA-2B7926B5C78C}" srcOrd="5" destOrd="0" presId="urn:microsoft.com/office/officeart/2005/8/layout/vList2"/>
    <dgm:cxn modelId="{D5429FF9-E90F-4057-B656-F3B37671624F}" type="presParOf" srcId="{0A8DA888-B050-4764-88E7-FF9E00EEAD33}" destId="{78A34FED-5F29-4F7F-B891-7D7B8F7A3F6E}" srcOrd="6" destOrd="0" presId="urn:microsoft.com/office/officeart/2005/8/layout/vList2"/>
    <dgm:cxn modelId="{CD3E0282-E1C7-438B-BE4C-85760E2FC07C}" type="presParOf" srcId="{0A8DA888-B050-4764-88E7-FF9E00EEAD33}" destId="{75AB39DB-34D0-47EA-8BC9-A1DF3FD29CD7}" srcOrd="7" destOrd="0" presId="urn:microsoft.com/office/officeart/2005/8/layout/vList2"/>
    <dgm:cxn modelId="{DCAC3736-21BE-4A2C-8A43-7BDCA73BB705}" type="presParOf" srcId="{0A8DA888-B050-4764-88E7-FF9E00EEAD33}" destId="{18E262FB-78E1-4B91-812E-B055C61CBF82}" srcOrd="8" destOrd="0" presId="urn:microsoft.com/office/officeart/2005/8/layout/vList2"/>
    <dgm:cxn modelId="{1847CA0A-5B8E-447F-8C13-520CB96BFB81}" type="presParOf" srcId="{0A8DA888-B050-4764-88E7-FF9E00EEAD33}" destId="{CAAC2871-0F32-4FEB-B41C-82DB742E0ACB}" srcOrd="9" destOrd="0" presId="urn:microsoft.com/office/officeart/2005/8/layout/vList2"/>
    <dgm:cxn modelId="{D7F39142-0BD6-45CD-981D-4222E9D39611}" type="presParOf" srcId="{0A8DA888-B050-4764-88E7-FF9E00EEAD33}" destId="{6AAE963D-86D5-4F32-82D7-D44D4DE35951}" srcOrd="10" destOrd="0" presId="urn:microsoft.com/office/officeart/2005/8/layout/vList2"/>
    <dgm:cxn modelId="{F4054919-BD87-4C57-A421-44C86891D8DD}" type="presParOf" srcId="{0A8DA888-B050-4764-88E7-FF9E00EEAD33}" destId="{E480A755-4FB2-46C2-AAF0-3F1A4B07573F}" srcOrd="11" destOrd="0" presId="urn:microsoft.com/office/officeart/2005/8/layout/vList2"/>
    <dgm:cxn modelId="{13269A48-8103-49C5-B867-98D43AD6C1CC}" type="presParOf" srcId="{0A8DA888-B050-4764-88E7-FF9E00EEAD33}" destId="{095AD027-13C6-45C0-B8D7-E96776D37C68}" srcOrd="12" destOrd="0" presId="urn:microsoft.com/office/officeart/2005/8/layout/vList2"/>
    <dgm:cxn modelId="{00963112-766E-475C-9B8A-419494415A23}" type="presParOf" srcId="{0A8DA888-B050-4764-88E7-FF9E00EEAD33}" destId="{EB307BCF-B724-4BF2-A896-8512CD0E04C7}" srcOrd="13" destOrd="0" presId="urn:microsoft.com/office/officeart/2005/8/layout/vList2"/>
    <dgm:cxn modelId="{D46C5AC7-950A-4E4A-8E2A-0B27DF1824C3}" type="presParOf" srcId="{0A8DA888-B050-4764-88E7-FF9E00EEAD33}" destId="{0973942A-C805-4A9C-94C4-F088B0DDAC3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54CDA-999F-4E0F-956D-96CBD37D7EE7}">
      <dsp:nvSpPr>
        <dsp:cNvPr id="0" name=""/>
        <dsp:cNvSpPr/>
      </dsp:nvSpPr>
      <dsp:spPr>
        <a:xfrm>
          <a:off x="0" y="204432"/>
          <a:ext cx="618394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2440D-52A6-4EA5-841E-7D6E73CC751E}">
      <dsp:nvSpPr>
        <dsp:cNvPr id="0" name=""/>
        <dsp:cNvSpPr/>
      </dsp:nvSpPr>
      <dsp:spPr>
        <a:xfrm>
          <a:off x="309197" y="12552"/>
          <a:ext cx="432876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617" tIns="0" rIns="1636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0" i="0" kern="1200" baseline="0"/>
            <a:t>Online Education and Remote Teaching</a:t>
          </a:r>
          <a:endParaRPr lang="en-US" sz="1300" kern="1200"/>
        </a:p>
      </dsp:txBody>
      <dsp:txXfrm>
        <a:off x="327931" y="31286"/>
        <a:ext cx="4291294" cy="346292"/>
      </dsp:txXfrm>
    </dsp:sp>
    <dsp:sp modelId="{424949F3-56A2-46ED-B03B-CEAC21DF40A5}">
      <dsp:nvSpPr>
        <dsp:cNvPr id="0" name=""/>
        <dsp:cNvSpPr/>
      </dsp:nvSpPr>
      <dsp:spPr>
        <a:xfrm>
          <a:off x="0" y="794112"/>
          <a:ext cx="618394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D1056-90F2-4E28-8583-5D0190F95940}">
      <dsp:nvSpPr>
        <dsp:cNvPr id="0" name=""/>
        <dsp:cNvSpPr/>
      </dsp:nvSpPr>
      <dsp:spPr>
        <a:xfrm>
          <a:off x="309197" y="602232"/>
          <a:ext cx="432876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617" tIns="0" rIns="1636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/>
            <a:t>https://afghan-higher-education.co.uk/remote-learning/</a:t>
          </a:r>
          <a:endParaRPr lang="en-US" sz="1300" kern="1200"/>
        </a:p>
      </dsp:txBody>
      <dsp:txXfrm>
        <a:off x="327931" y="620966"/>
        <a:ext cx="4291294" cy="346292"/>
      </dsp:txXfrm>
    </dsp:sp>
    <dsp:sp modelId="{8A1213A2-0067-4857-BD0C-B90A6B1EDB31}">
      <dsp:nvSpPr>
        <dsp:cNvPr id="0" name=""/>
        <dsp:cNvSpPr/>
      </dsp:nvSpPr>
      <dsp:spPr>
        <a:xfrm>
          <a:off x="0" y="1383792"/>
          <a:ext cx="618394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27CE3-D1D2-4CA8-BBA8-D88295FCC7EC}">
      <dsp:nvSpPr>
        <dsp:cNvPr id="0" name=""/>
        <dsp:cNvSpPr/>
      </dsp:nvSpPr>
      <dsp:spPr>
        <a:xfrm>
          <a:off x="309197" y="1191912"/>
          <a:ext cx="432876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617" tIns="0" rIns="1636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/>
            <a:t>Presentation</a:t>
          </a:r>
          <a:endParaRPr lang="en-US" sz="1300" kern="1200"/>
        </a:p>
      </dsp:txBody>
      <dsp:txXfrm>
        <a:off x="327931" y="1210646"/>
        <a:ext cx="4291294" cy="346292"/>
      </dsp:txXfrm>
    </dsp:sp>
    <dsp:sp modelId="{CD68FAC6-4338-4139-9FFB-869FCC2E986A}">
      <dsp:nvSpPr>
        <dsp:cNvPr id="0" name=""/>
        <dsp:cNvSpPr/>
      </dsp:nvSpPr>
      <dsp:spPr>
        <a:xfrm>
          <a:off x="0" y="1973473"/>
          <a:ext cx="6183946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943" tIns="270764" rIns="479943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/>
            <a:t>An example of practical application of online education</a:t>
          </a:r>
          <a:endParaRPr lang="en-US" sz="1300" kern="1200"/>
        </a:p>
      </dsp:txBody>
      <dsp:txXfrm>
        <a:off x="0" y="1973473"/>
        <a:ext cx="6183946" cy="552825"/>
      </dsp:txXfrm>
    </dsp:sp>
    <dsp:sp modelId="{CC193D71-7AC3-45EA-BAAF-E00F6F62FB23}">
      <dsp:nvSpPr>
        <dsp:cNvPr id="0" name=""/>
        <dsp:cNvSpPr/>
      </dsp:nvSpPr>
      <dsp:spPr>
        <a:xfrm>
          <a:off x="309197" y="1781593"/>
          <a:ext cx="432876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617" tIns="0" rIns="1636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/>
            <a:t>1. Practical demonstration</a:t>
          </a:r>
          <a:endParaRPr lang="en-US" sz="1300" kern="1200"/>
        </a:p>
      </dsp:txBody>
      <dsp:txXfrm>
        <a:off x="327931" y="1800327"/>
        <a:ext cx="4291294" cy="346292"/>
      </dsp:txXfrm>
    </dsp:sp>
    <dsp:sp modelId="{E353A12E-8021-44D3-8E5F-C2D54365B8E1}">
      <dsp:nvSpPr>
        <dsp:cNvPr id="0" name=""/>
        <dsp:cNvSpPr/>
      </dsp:nvSpPr>
      <dsp:spPr>
        <a:xfrm>
          <a:off x="0" y="2788378"/>
          <a:ext cx="6183946" cy="184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943" tIns="270764" rIns="479943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/>
            <a:t>Infrastructure needed for digital learning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/>
            <a:t>Learning Management systems (LMS)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/>
            <a:t>Remote teaching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/>
            <a:t>Communication platforms for remote teaching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/>
            <a:t>Challenges of launching e-learning in Afghanistan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/>
            <a:t>Possible solutions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/>
            <a:t>Summary.</a:t>
          </a:r>
          <a:endParaRPr lang="en-US" sz="1300" kern="1200"/>
        </a:p>
      </dsp:txBody>
      <dsp:txXfrm>
        <a:off x="0" y="2788378"/>
        <a:ext cx="6183946" cy="1842750"/>
      </dsp:txXfrm>
    </dsp:sp>
    <dsp:sp modelId="{1BB6FCA3-A687-4798-A975-EB6C8888BCA9}">
      <dsp:nvSpPr>
        <dsp:cNvPr id="0" name=""/>
        <dsp:cNvSpPr/>
      </dsp:nvSpPr>
      <dsp:spPr>
        <a:xfrm>
          <a:off x="309197" y="2596498"/>
          <a:ext cx="432876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617" tIns="0" rIns="1636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/>
            <a:t>2. Briefly talk about digital learning</a:t>
          </a:r>
          <a:endParaRPr lang="en-US" sz="1300" kern="1200"/>
        </a:p>
      </dsp:txBody>
      <dsp:txXfrm>
        <a:off x="327931" y="2615232"/>
        <a:ext cx="4291294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85C02-27AB-4E13-A462-61EC9BE93592}">
      <dsp:nvSpPr>
        <dsp:cNvPr id="0" name=""/>
        <dsp:cNvSpPr/>
      </dsp:nvSpPr>
      <dsp:spPr>
        <a:xfrm>
          <a:off x="0" y="8221"/>
          <a:ext cx="6263640" cy="10448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Standard LMS systems and other related software packages are not cheap and will cost Millions of USD each university per year </a:t>
          </a:r>
          <a:endParaRPr lang="en-US" sz="1900" kern="1200"/>
        </a:p>
      </dsp:txBody>
      <dsp:txXfrm>
        <a:off x="51003" y="59224"/>
        <a:ext cx="6161634" cy="942803"/>
      </dsp:txXfrm>
    </dsp:sp>
    <dsp:sp modelId="{4F9BDF38-83F4-4CA0-838E-A7C830C2D486}">
      <dsp:nvSpPr>
        <dsp:cNvPr id="0" name=""/>
        <dsp:cNvSpPr/>
      </dsp:nvSpPr>
      <dsp:spPr>
        <a:xfrm>
          <a:off x="0" y="1107751"/>
          <a:ext cx="6263640" cy="104480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One possible solution may be to consider developing lost LMS systems for each faculty or each department just for the following purposes</a:t>
          </a:r>
          <a:endParaRPr lang="en-US" sz="1900" kern="1200"/>
        </a:p>
      </dsp:txBody>
      <dsp:txXfrm>
        <a:off x="51003" y="1158754"/>
        <a:ext cx="6161634" cy="942803"/>
      </dsp:txXfrm>
    </dsp:sp>
    <dsp:sp modelId="{3828C168-08DF-4639-B5A2-F3D47FBA4CCA}">
      <dsp:nvSpPr>
        <dsp:cNvPr id="0" name=""/>
        <dsp:cNvSpPr/>
      </dsp:nvSpPr>
      <dsp:spPr>
        <a:xfrm>
          <a:off x="0" y="2152561"/>
          <a:ext cx="6263640" cy="1199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/>
            <a:t>The lecturers will be able to share their notes, lectures slides, recorded lectures and other materials with students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/>
            <a:t>The lecturers can communicate with students in their classes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/>
            <a:t>It will be very cost effective compared to using LMS systems such as blackboard, Canvas</a:t>
          </a:r>
          <a:endParaRPr lang="en-US" sz="1500" kern="1200"/>
        </a:p>
      </dsp:txBody>
      <dsp:txXfrm>
        <a:off x="0" y="2152561"/>
        <a:ext cx="6263640" cy="1199565"/>
      </dsp:txXfrm>
    </dsp:sp>
    <dsp:sp modelId="{89C87AE4-F114-4AB2-A876-F59E719F0E81}">
      <dsp:nvSpPr>
        <dsp:cNvPr id="0" name=""/>
        <dsp:cNvSpPr/>
      </dsp:nvSpPr>
      <dsp:spPr>
        <a:xfrm>
          <a:off x="0" y="3352126"/>
          <a:ext cx="6263640" cy="104480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In the future, perhaps each lecturer or a group of lectures can have their LMS</a:t>
          </a:r>
          <a:endParaRPr lang="en-US" sz="1900" kern="1200"/>
        </a:p>
      </dsp:txBody>
      <dsp:txXfrm>
        <a:off x="51003" y="3403129"/>
        <a:ext cx="6161634" cy="942803"/>
      </dsp:txXfrm>
    </dsp:sp>
    <dsp:sp modelId="{45D90254-41D6-43EE-9CA3-51AF63946308}">
      <dsp:nvSpPr>
        <dsp:cNvPr id="0" name=""/>
        <dsp:cNvSpPr/>
      </dsp:nvSpPr>
      <dsp:spPr>
        <a:xfrm>
          <a:off x="0" y="4451656"/>
          <a:ext cx="6263640" cy="104480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Huge amount effort and resources are needed to have successful and effective on-line education system</a:t>
          </a:r>
          <a:endParaRPr lang="en-US" sz="1900" kern="1200"/>
        </a:p>
      </dsp:txBody>
      <dsp:txXfrm>
        <a:off x="51003" y="4502659"/>
        <a:ext cx="6161634" cy="942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9CFDA-E559-4162-A6AC-5238F778C038}">
      <dsp:nvSpPr>
        <dsp:cNvPr id="0" name=""/>
        <dsp:cNvSpPr/>
      </dsp:nvSpPr>
      <dsp:spPr>
        <a:xfrm>
          <a:off x="0" y="48653"/>
          <a:ext cx="6263640" cy="6356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Skills in IT is essential as reading, writing and basic mathematic skills</a:t>
          </a:r>
          <a:endParaRPr lang="en-US" sz="1600" kern="1200"/>
        </a:p>
      </dsp:txBody>
      <dsp:txXfrm>
        <a:off x="31028" y="79681"/>
        <a:ext cx="6201584" cy="573546"/>
      </dsp:txXfrm>
    </dsp:sp>
    <dsp:sp modelId="{1D2F4676-0201-46E6-960F-9B47EC65EB39}">
      <dsp:nvSpPr>
        <dsp:cNvPr id="0" name=""/>
        <dsp:cNvSpPr/>
      </dsp:nvSpPr>
      <dsp:spPr>
        <a:xfrm>
          <a:off x="0" y="730336"/>
          <a:ext cx="6263640" cy="635602"/>
        </a:xfrm>
        <a:prstGeom prst="round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IT literate experienced lecturers</a:t>
          </a:r>
          <a:endParaRPr lang="en-US" sz="1600" kern="1200"/>
        </a:p>
      </dsp:txBody>
      <dsp:txXfrm>
        <a:off x="31028" y="761364"/>
        <a:ext cx="6201584" cy="573546"/>
      </dsp:txXfrm>
    </dsp:sp>
    <dsp:sp modelId="{CE560A70-62D3-4FBB-A57E-92C320130A35}">
      <dsp:nvSpPr>
        <dsp:cNvPr id="0" name=""/>
        <dsp:cNvSpPr/>
      </dsp:nvSpPr>
      <dsp:spPr>
        <a:xfrm>
          <a:off x="0" y="1412018"/>
          <a:ext cx="6263640" cy="635602"/>
        </a:xfrm>
        <a:prstGeom prst="round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Computers</a:t>
          </a:r>
          <a:endParaRPr lang="en-US" sz="1600" kern="1200"/>
        </a:p>
      </dsp:txBody>
      <dsp:txXfrm>
        <a:off x="31028" y="1443046"/>
        <a:ext cx="6201584" cy="573546"/>
      </dsp:txXfrm>
    </dsp:sp>
    <dsp:sp modelId="{78A34FED-5F29-4F7F-B891-7D7B8F7A3F6E}">
      <dsp:nvSpPr>
        <dsp:cNvPr id="0" name=""/>
        <dsp:cNvSpPr/>
      </dsp:nvSpPr>
      <dsp:spPr>
        <a:xfrm>
          <a:off x="0" y="2093701"/>
          <a:ext cx="6263640" cy="635602"/>
        </a:xfrm>
        <a:prstGeom prst="round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Access to relatively fast telephone network</a:t>
          </a:r>
          <a:endParaRPr lang="en-US" sz="1600" kern="1200"/>
        </a:p>
      </dsp:txBody>
      <dsp:txXfrm>
        <a:off x="31028" y="2124729"/>
        <a:ext cx="6201584" cy="573546"/>
      </dsp:txXfrm>
    </dsp:sp>
    <dsp:sp modelId="{18E262FB-78E1-4B91-812E-B055C61CBF82}">
      <dsp:nvSpPr>
        <dsp:cNvPr id="0" name=""/>
        <dsp:cNvSpPr/>
      </dsp:nvSpPr>
      <dsp:spPr>
        <a:xfrm>
          <a:off x="0" y="2775383"/>
          <a:ext cx="6263640" cy="635602"/>
        </a:xfrm>
        <a:prstGeom prst="round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Internet</a:t>
          </a:r>
          <a:endParaRPr lang="en-US" sz="1600" kern="1200"/>
        </a:p>
      </dsp:txBody>
      <dsp:txXfrm>
        <a:off x="31028" y="2806411"/>
        <a:ext cx="6201584" cy="573546"/>
      </dsp:txXfrm>
    </dsp:sp>
    <dsp:sp modelId="{6AAE963D-86D5-4F32-82D7-D44D4DE35951}">
      <dsp:nvSpPr>
        <dsp:cNvPr id="0" name=""/>
        <dsp:cNvSpPr/>
      </dsp:nvSpPr>
      <dsp:spPr>
        <a:xfrm>
          <a:off x="0" y="3457066"/>
          <a:ext cx="6263640" cy="635602"/>
        </a:xfrm>
        <a:prstGeom prst="round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LMS</a:t>
          </a:r>
          <a:endParaRPr lang="en-US" sz="1600" kern="1200"/>
        </a:p>
      </dsp:txBody>
      <dsp:txXfrm>
        <a:off x="31028" y="3488094"/>
        <a:ext cx="6201584" cy="573546"/>
      </dsp:txXfrm>
    </dsp:sp>
    <dsp:sp modelId="{095AD027-13C6-45C0-B8D7-E96776D37C68}">
      <dsp:nvSpPr>
        <dsp:cNvPr id="0" name=""/>
        <dsp:cNvSpPr/>
      </dsp:nvSpPr>
      <dsp:spPr>
        <a:xfrm>
          <a:off x="0" y="4138749"/>
          <a:ext cx="6263640" cy="635602"/>
        </a:xfrm>
        <a:prstGeom prst="round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Communication tools such as MS Teams, Zoom and etc.</a:t>
          </a:r>
          <a:endParaRPr lang="en-US" sz="1600" kern="1200"/>
        </a:p>
      </dsp:txBody>
      <dsp:txXfrm>
        <a:off x="31028" y="4169777"/>
        <a:ext cx="6201584" cy="573546"/>
      </dsp:txXfrm>
    </dsp:sp>
    <dsp:sp modelId="{0973942A-C805-4A9C-94C4-F088B0DDAC34}">
      <dsp:nvSpPr>
        <dsp:cNvPr id="0" name=""/>
        <dsp:cNvSpPr/>
      </dsp:nvSpPr>
      <dsp:spPr>
        <a:xfrm>
          <a:off x="0" y="4820431"/>
          <a:ext cx="6263640" cy="63560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The market for online education related product and activities is expected to raise to 25 Billions US Dollars in the US by 2025</a:t>
          </a:r>
          <a:endParaRPr lang="en-US" sz="1600" kern="1200" dirty="0"/>
        </a:p>
      </dsp:txBody>
      <dsp:txXfrm>
        <a:off x="31028" y="4851459"/>
        <a:ext cx="6201584" cy="573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B5D8-430C-5B4D-A803-AF68CF2C2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58A7E-383E-CA45-9531-0695442E8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2974-9BB0-A04A-AF20-FA047F1E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29118-9973-574D-A75E-820754395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C56-C401-EF4D-91CD-9D16D607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46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854AC-D8C5-0D4A-833D-1595E4C1B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007234-7C37-B948-B4C5-1A593A233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C92A5-892F-C748-B058-4849094F6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7B766-86BB-724F-B273-A673E578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EC848-DD2D-C243-B509-D4E63C74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12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445EB0-64EF-6B49-ACDF-4BA4EC9ED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967F95-7EB4-4D4F-BFF8-70F24C7DB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F9741-3213-DA4F-8DF7-5B7C897A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F014E-3E24-3040-95D4-7DA5B8C7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B2618-4CF2-B843-A842-F3D73D39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3174-29E8-C24F-A6E3-9D41BBAF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5A0BD-C71F-A34A-9E09-AD671C3A5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7EA10-C6FA-534D-9182-1121EED5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5F1C3-4A52-9640-9C09-E10189A6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005D5-DDB5-0848-AAEB-E1C0C16C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36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729E7-5FC9-AE46-8349-0CC423DE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C761C-E66D-A140-BD24-6B85AC663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334AD-CEAA-9942-BD60-B5F35E99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A36CA-049A-424D-A956-3959B610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F9C43-2D5F-1441-8E5E-ACF22C31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92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3773-3427-5649-BE24-5FC5AD280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99B62-BDF9-7C4D-8C0F-31AE7E911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34996-1A73-434F-9BA2-DD76B9727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3D177-7E6C-C942-97C8-D0B18F7A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1F0AE-2251-794F-B137-723DAC46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C0C70-0074-6346-B061-EF3667F8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38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7F38-C5B7-3B45-BB4B-8F5F8F6A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C7195-ADCC-1B4D-A6F8-B4DC79148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F35B9-A540-EA4C-993E-C0DCB0401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3BAE8-B075-6B49-8836-4DDD8CBFE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36B76-37FE-4847-B700-18AB76DC8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9AC9A3-6AB8-494B-92B5-6A373B5F6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4C4E4D-59CA-0E4F-9042-83415AC18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CE6AD-E6C0-864C-BC65-2F7DB0B2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9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AEEC-0EA1-024F-9FDD-5179672D0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EA7B9-D377-3F42-AAFA-88CF257E8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00C6C-8BB0-6447-B3DF-7BACC3C5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8126B-A420-4943-AB2C-26140E86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12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7D4AD2-94F1-7249-AA39-88F77867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548AA-5C1A-1E45-ACB6-E7FF6384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46BC3-C591-214B-BD72-B90F90B1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24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848F5-6618-734B-9268-841BF1E9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D42C1-7963-2649-A330-C8F9BD73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05ED2-791C-C94D-99E1-772B99551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0E843-9B92-784B-9FAB-F3718615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D8DA2-9848-AD4C-A80D-36C1C3D8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176FC-F6D5-B444-AE78-F7984BB2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72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9E85-88E2-8F46-935C-84ABC044F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4E459-42DF-794C-9BBA-C4CE38C99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387C1-2B54-8A44-999C-3E7F73765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3087A-C569-D243-A51E-070027C9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85209-DFC1-D64D-A1C0-9162808C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0F77C-6737-2945-8384-A553577E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5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26675-D45A-1849-9655-ACB6FFDA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43FA9-47CA-754F-B995-83B2476F0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8C6E9-33D0-5747-B27A-8DA4EFDE9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0CC84-4AAB-47BD-93DE-BF099C9ED29D}" type="datetimeFigureOut">
              <a:rPr lang="en-GB" smtClean="0"/>
              <a:pPr/>
              <a:t>28/07/2021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FC519-F76B-EA45-836F-420F7CACF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4F52F-9E12-AF42-9FF2-00FCA7460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BD320-1E99-4221-89A5-F81995B432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7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47C3D-5B42-44ED-AFC2-62D522341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89" r="1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AC56574-E192-4FEB-8973-18DD1299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5" y="119575"/>
            <a:ext cx="4044462" cy="419920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Digital Learning</a:t>
            </a:r>
            <a:br>
              <a:rPr lang="en-US" sz="2800" dirty="0">
                <a:solidFill>
                  <a:srgbClr val="262626"/>
                </a:solidFill>
              </a:rPr>
            </a:b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Dr. Bahawodin Baha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University of Brighton, UK.</a:t>
            </a:r>
            <a:br>
              <a:rPr lang="en-US" sz="2800" dirty="0">
                <a:solidFill>
                  <a:srgbClr val="262626"/>
                </a:solidFill>
              </a:rPr>
            </a:b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July 31</a:t>
            </a:r>
            <a:r>
              <a:rPr lang="en-US" sz="2800" baseline="30000" dirty="0">
                <a:solidFill>
                  <a:srgbClr val="262626"/>
                </a:solidFill>
              </a:rPr>
              <a:t>st</a:t>
            </a:r>
            <a:r>
              <a:rPr lang="en-US" sz="2800" dirty="0">
                <a:solidFill>
                  <a:srgbClr val="262626"/>
                </a:solidFill>
              </a:rPr>
              <a:t>, 2021</a:t>
            </a:r>
            <a:br>
              <a:rPr lang="en-US" sz="2800" dirty="0">
                <a:solidFill>
                  <a:srgbClr val="262626"/>
                </a:solidFill>
              </a:rPr>
            </a:b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Kabul University</a:t>
            </a:r>
          </a:p>
        </p:txBody>
      </p:sp>
    </p:spTree>
    <p:extLst>
      <p:ext uri="{BB962C8B-B14F-4D97-AF65-F5344CB8AC3E}">
        <p14:creationId xmlns:p14="http://schemas.microsoft.com/office/powerpoint/2010/main" val="348373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B5DF2-63E0-497D-9201-C34D186F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Challenges of  launching eLearning in Afghanistan 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E3EE75A-8A3A-47FB-8F35-B6E93C73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 lnSpcReduction="10000"/>
          </a:bodyPr>
          <a:lstStyle/>
          <a:p>
            <a:pPr marL="342900" lvl="0" indent="-342900">
              <a:buFont typeface="+mj-lt"/>
              <a:buAutoNum type="romanLcParenBoth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lack of proper IT infrastructure within the educational institutions.</a:t>
            </a:r>
          </a:p>
          <a:p>
            <a:pPr marL="342900" lvl="0" indent="-342900">
              <a:buFont typeface="+mj-lt"/>
              <a:buAutoNum type="romanLcParenBoth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lack of reliable high speed internet access and communication networks.</a:t>
            </a:r>
          </a:p>
          <a:p>
            <a:pPr marL="342900" lvl="0" indent="-342900">
              <a:buFont typeface="+mj-lt"/>
              <a:buAutoNum type="romanLcParenBoth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lack of suitably IT literate and experienced academics, admin staff and technicians.</a:t>
            </a:r>
          </a:p>
          <a:p>
            <a:pPr marL="342900" lvl="0" indent="-342900">
              <a:buFont typeface="+mj-lt"/>
              <a:buAutoNum type="romanLcParenBoth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Intermittent electricity supply as pylons and electricity towers are blown up from time to time.</a:t>
            </a:r>
          </a:p>
          <a:p>
            <a:pPr marL="342900" lvl="0" indent="-342900">
              <a:buFont typeface="+mj-lt"/>
              <a:buAutoNum type="romanLcParenBoth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lack of strong commitment by academics in the institutions.</a:t>
            </a:r>
          </a:p>
          <a:p>
            <a:pPr marL="342900" lvl="0" indent="-342900">
              <a:buFont typeface="+mj-lt"/>
              <a:buAutoNum type="romanLcParenBoth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students may not have access to suitable devices to access online teaching materials.</a:t>
            </a:r>
          </a:p>
          <a:p>
            <a:pPr marL="342900" lvl="0" indent="-342900">
              <a:buFont typeface="+mj-lt"/>
              <a:buAutoNum type="romanLcParenBoth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Huge cost of LMS and other related software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romanLcParenBoth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Ministry of Higher education (</a:t>
            </a:r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MoHE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developed a system called HELMS for the whole country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79191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D218B-A417-49F1-B846-FB8501D2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Possible solutions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663D74E-9205-48A1-8F08-99AD11D33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83227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498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GB" sz="5600"/>
              <a:t>The students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54D8C-58D6-4803-A3E8-B177E0D67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79143" y="1960411"/>
            <a:ext cx="5221625" cy="29371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The students will receive an email invitation from their lecturer to register for that course.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Once the registered, they can access the course materials.</a:t>
            </a:r>
          </a:p>
          <a:p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This is an important part of eLearning.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65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4C554-120A-4E22-A2AC-5D2DE47CA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bg1"/>
                </a:solidFill>
              </a:rPr>
              <a:t>Summary on online education and remote teaching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46D37E0-C406-4344-B442-47E903FD80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51049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268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48994-CF3A-4B9F-A30D-E19CF82A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FFFFFF"/>
                </a:solidFill>
              </a:rPr>
              <a:t>The End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B58B9-803A-4C93-B8D9-A37970E8A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635" y="2546161"/>
            <a:ext cx="3200451" cy="2985929"/>
          </a:xfrm>
        </p:spPr>
        <p:txBody>
          <a:bodyPr anchor="t">
            <a:normAutofit/>
          </a:bodyPr>
          <a:lstStyle/>
          <a:p>
            <a:r>
              <a:rPr lang="en-GB" sz="2400" dirty="0">
                <a:solidFill>
                  <a:srgbClr val="FEFFFF"/>
                </a:solidFill>
              </a:rPr>
              <a:t>Thank you for your attention.</a:t>
            </a:r>
          </a:p>
          <a:p>
            <a:r>
              <a:rPr lang="en-GB" sz="2400" dirty="0">
                <a:solidFill>
                  <a:srgbClr val="FEFFFF"/>
                </a:solidFill>
              </a:rPr>
              <a:t>Any question?</a:t>
            </a:r>
          </a:p>
          <a:p>
            <a:endParaRPr lang="en-GB" sz="2400" dirty="0">
              <a:solidFill>
                <a:srgbClr val="FE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29B03B-4016-464D-81F1-F59A98BD7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268" y="1234003"/>
            <a:ext cx="6539075" cy="40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3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9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79DCE-BACC-4F94-A24D-6D7FDD5E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5256212" cy="609600"/>
          </a:xfrm>
        </p:spPr>
        <p:txBody>
          <a:bodyPr/>
          <a:lstStyle/>
          <a:p>
            <a:r>
              <a:rPr lang="en-GB" b="1"/>
              <a:t>Content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264FB-5FF7-4417-A99E-7FED91877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13" y="1802093"/>
            <a:ext cx="5596287" cy="4643681"/>
          </a:xfrm>
          <a:prstGeom prst="rect">
            <a:avLst/>
          </a:prstGeom>
        </p:spPr>
      </p:pic>
      <p:graphicFrame>
        <p:nvGraphicFramePr>
          <p:cNvPr id="16" name="Text Placeholder 3">
            <a:extLst>
              <a:ext uri="{FF2B5EF4-FFF2-40B4-BE49-F238E27FC236}">
                <a16:creationId xmlns:a16="http://schemas.microsoft.com/office/drawing/2014/main" id="{061CAF00-AC9C-4F81-9164-912E454CF8F0}"/>
              </a:ext>
            </a:extLst>
          </p:cNvPr>
          <p:cNvGraphicFramePr/>
          <p:nvPr/>
        </p:nvGraphicFramePr>
        <p:xfrm>
          <a:off x="415636" y="1577009"/>
          <a:ext cx="6183946" cy="4643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946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8C8B9-6925-4519-BE8A-47832015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Introduction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D576D-B3A9-4D17-A731-913E553E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Educations is about learning knowledge and skills which may use: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Past information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Present and future information transferred from one person to another through teaching, training and research.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In the past, traditional methods of classroom teaching and training have been used.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Because of development in technologies, other methods of learning have been introduced. One of those methods is digital-learning.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2E01A059-9938-46A4-80EB-5D803D6E3C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87" r="14587"/>
          <a:stretch>
            <a:fillRect/>
          </a:stretch>
        </p:blipFill>
        <p:spPr>
          <a:xfrm>
            <a:off x="5522976" y="509570"/>
            <a:ext cx="6172200" cy="5834577"/>
          </a:xfrm>
        </p:spPr>
      </p:pic>
    </p:spTree>
    <p:extLst>
      <p:ext uri="{BB962C8B-B14F-4D97-AF65-F5344CB8AC3E}">
        <p14:creationId xmlns:p14="http://schemas.microsoft.com/office/powerpoint/2010/main" val="368660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51AC-C247-4294-83E1-B64D20EDE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355" y="-73819"/>
            <a:ext cx="6172200" cy="1600200"/>
          </a:xfrm>
        </p:spPr>
        <p:txBody>
          <a:bodyPr/>
          <a:lstStyle/>
          <a:p>
            <a:r>
              <a:rPr lang="en-US" b="1" dirty="0"/>
              <a:t>What is digital learning?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2AAB4-078E-42F9-A441-8807B8E28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180012" cy="3811588"/>
          </a:xfrm>
        </p:spPr>
        <p:txBody>
          <a:bodyPr>
            <a:normAutofit fontScale="70000" lnSpcReduction="2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Digital Learning is "</a:t>
            </a:r>
            <a:r>
              <a:rPr lang="en-GB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learning facilitated by technology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</a:rPr>
              <a:t>Provide the</a:t>
            </a:r>
            <a:r>
              <a:rPr lang="en-GB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students and other learners some element of control over time, place, path and/or pace</a:t>
            </a:r>
            <a:endParaRPr lang="en-US" sz="20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600" b="1" dirty="0">
                <a:effectLst/>
              </a:rPr>
              <a:t>Digital learning, learning via computer and internet</a:t>
            </a:r>
          </a:p>
          <a:p>
            <a:endParaRPr lang="en-US" sz="26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600" b="1" dirty="0"/>
              <a:t>No physical classroom, flexible schedule and reduced personal interaction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600" b="1" dirty="0"/>
              <a:t>Students and staff interact over the internet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GB" sz="2600" b="1" dirty="0"/>
              <a:t>e-learning is facilitated by digital technologies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8E2F1A99-1558-462A-9288-21E623B8B1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042" r="23042"/>
          <a:stretch/>
        </p:blipFill>
        <p:spPr>
          <a:xfrm>
            <a:off x="6019800" y="1526381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05DC-1AE9-4E3A-B8EB-59080C74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09733" cy="1146748"/>
          </a:xfrm>
        </p:spPr>
        <p:txBody>
          <a:bodyPr/>
          <a:lstStyle/>
          <a:p>
            <a:r>
              <a:rPr lang="en-GB" dirty="0"/>
              <a:t>Types of e-Learning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3C464-32C1-48B6-91E2-0BDCAE475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2776"/>
            <a:ext cx="4916487" cy="381158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Online learning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Virtual learning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eLearning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Remote learning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Distance learning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On-demand learning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Mobile online education</a:t>
            </a:r>
            <a:endParaRPr lang="en-GB" b="1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Asynchronous Online Courses.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eal–time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Synchronous Online Courses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Hybrid Courses 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Blended type</a:t>
            </a:r>
          </a:p>
          <a:p>
            <a:endParaRPr lang="en-GB" dirty="0"/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ED1D98E8-1A38-4C98-B96B-17298402B6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427" b="3427"/>
          <a:stretch/>
        </p:blipFill>
        <p:spPr>
          <a:xfrm>
            <a:off x="6435728" y="2049463"/>
            <a:ext cx="5756272" cy="4591180"/>
          </a:xfrm>
        </p:spPr>
      </p:pic>
    </p:spTree>
    <p:extLst>
      <p:ext uri="{BB962C8B-B14F-4D97-AF65-F5344CB8AC3E}">
        <p14:creationId xmlns:p14="http://schemas.microsoft.com/office/powerpoint/2010/main" val="177614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914C7-D61E-4042-AACC-67D2B4A2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Infrastructure for Digital Learning, Learning Management Systems (LMS)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E24B0-55DD-4172-8ACA-2FDB78F70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414719"/>
            <a:ext cx="5347833" cy="425301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Computer networks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Access to Internet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Learning Management system (LMS) </a:t>
            </a:r>
            <a:endParaRPr lang="en-US" b="0" i="0" dirty="0">
              <a:effectLst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In short, </a:t>
            </a:r>
            <a:r>
              <a:rPr lang="en-US" b="1" i="0" dirty="0">
                <a:effectLst/>
              </a:rPr>
              <a:t>“an LMS is a computer program</a:t>
            </a:r>
            <a:r>
              <a:rPr lang="en-US" b="0" i="0" dirty="0">
                <a:effectLst/>
              </a:rPr>
              <a:t> </a:t>
            </a:r>
            <a:r>
              <a:rPr lang="en-US" b="1" i="0" dirty="0">
                <a:effectLst/>
              </a:rPr>
              <a:t>that helps universities and employers to train students </a:t>
            </a:r>
            <a:r>
              <a:rPr lang="en-US" b="1" dirty="0"/>
              <a:t>and </a:t>
            </a:r>
            <a:r>
              <a:rPr lang="en-US" b="1" i="0" dirty="0">
                <a:effectLst/>
              </a:rPr>
              <a:t>employees</a:t>
            </a:r>
            <a:r>
              <a:rPr lang="en-US" b="0" i="0" dirty="0">
                <a:effectLst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LMS is used for many purposes including the following: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Lecturers can share their lecture notes, project and lab work slides, videos, announcement at </a:t>
            </a:r>
            <a:r>
              <a:rPr lang="en-US" dirty="0" err="1"/>
              <a:t>etc</a:t>
            </a:r>
            <a:r>
              <a:rPr lang="en-US" dirty="0"/>
              <a:t> with students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Grade system, where the lecturers enter students grades and the students can obtain their results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LMS systems have many other functionalities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Students can submit via Turnitin, another package integrated with LMS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The systems administrators manage LMS systems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Assign modules to students and lecturers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2F3BE75-9B3A-4960-97B0-3304364464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882" r="16882"/>
          <a:stretch/>
        </p:blipFill>
        <p:spPr>
          <a:xfrm>
            <a:off x="6381819" y="640080"/>
            <a:ext cx="489342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13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6AE5-291A-4467-9C08-63370674F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4" y="10800"/>
            <a:ext cx="10512424" cy="978212"/>
          </a:xfrm>
        </p:spPr>
        <p:txBody>
          <a:bodyPr>
            <a:normAutofit/>
          </a:bodyPr>
          <a:lstStyle/>
          <a:p>
            <a:r>
              <a:rPr lang="en-GB" sz="4000" dirty="0"/>
              <a:t>Popular LMS systems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66AFA84-14B3-4A89-9309-5C4E67348F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739" r="12739"/>
          <a:stretch/>
        </p:blipFill>
        <p:spPr>
          <a:xfrm>
            <a:off x="5183188" y="1442720"/>
            <a:ext cx="7008812" cy="491743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142E9-91F7-40CD-9DE0-F913068D8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Blackboard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Canvas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Moodle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Sakai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Schoology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Brightspace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66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Remote Teaching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endParaRPr lang="en-GB" sz="2400" dirty="0"/>
          </a:p>
          <a:p>
            <a:r>
              <a:rPr lang="en-GB" sz="2400" b="1" dirty="0"/>
              <a:t>COVID-19 pandemic has forced nearly all the schools, Colleges and universities in the developed world to abandon normal face-to-face classroom education </a:t>
            </a:r>
          </a:p>
          <a:p>
            <a:r>
              <a:rPr lang="en-GB" sz="2400" b="1" dirty="0"/>
              <a:t>Switched to remote learning where students receive their education electronically using communication tools, networks and Internet.</a:t>
            </a:r>
          </a:p>
          <a:p>
            <a:r>
              <a:rPr lang="en-GB" sz="2400" b="1" dirty="0"/>
              <a:t>Learning Management System (LMS) such as Blackboard is an essential element of eLearning</a:t>
            </a:r>
          </a:p>
          <a:p>
            <a:r>
              <a:rPr lang="en-GB" sz="2400" b="1" dirty="0"/>
              <a:t>Lectures deliver their lecture remotely using MS-Teams, Zoom or any other communication tool</a:t>
            </a:r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5130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Communication Platforms for remote Teaching and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400" b="1"/>
          </a:p>
          <a:p>
            <a:r>
              <a:rPr lang="en-GB" sz="2400"/>
              <a:t>These LMS systems play a major role in remote learning, where instructor can communicate with students by sharing their computer screen with students who will be far away. </a:t>
            </a:r>
          </a:p>
          <a:p>
            <a:endParaRPr lang="en-GB" sz="2400"/>
          </a:p>
          <a:p>
            <a:endParaRPr lang="en-GB" sz="2400"/>
          </a:p>
          <a:p>
            <a:endParaRPr lang="en-GB" sz="2400"/>
          </a:p>
          <a:p>
            <a:r>
              <a:rPr lang="en-GB" sz="2400"/>
              <a:t>Communication platforms such as MS-Teams, Zoom, SKYPE for business and other packages can utilised for this purpose. </a:t>
            </a:r>
            <a:br>
              <a:rPr lang="en-GB" sz="2400" b="1"/>
            </a:br>
            <a:r>
              <a:rPr lang="en-GB" sz="2400" b="1"/>
              <a:t> </a:t>
            </a:r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334487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5361</TotalTime>
  <Words>870</Words>
  <Application>Microsoft Office PowerPoint</Application>
  <PresentationFormat>Widescreen</PresentationFormat>
  <Paragraphs>107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</vt:lpstr>
      <vt:lpstr>Calibri</vt:lpstr>
      <vt:lpstr>Calibri Light</vt:lpstr>
      <vt:lpstr>Office Theme</vt:lpstr>
      <vt:lpstr>Digital Learning  Dr. Bahawodin Baha University of Brighton, UK.  July 31st, 2021  Kabul University</vt:lpstr>
      <vt:lpstr>Content</vt:lpstr>
      <vt:lpstr>Introduction</vt:lpstr>
      <vt:lpstr>What is digital learning?</vt:lpstr>
      <vt:lpstr>Types of e-Learning</vt:lpstr>
      <vt:lpstr>Infrastructure for Digital Learning, Learning Management Systems (LMS)</vt:lpstr>
      <vt:lpstr>Popular LMS systems</vt:lpstr>
      <vt:lpstr>Remote Teaching and training</vt:lpstr>
      <vt:lpstr>Communication Platforms for remote Teaching and learning</vt:lpstr>
      <vt:lpstr>Challenges of  launching eLearning in Afghanistan </vt:lpstr>
      <vt:lpstr>Possible solutions</vt:lpstr>
      <vt:lpstr>The students</vt:lpstr>
      <vt:lpstr>Summary on online education and remote teaching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Education and Remote Teaching</dc:title>
  <dc:creator>Bahawodin</dc:creator>
  <cp:lastModifiedBy>Bahawodin Baha</cp:lastModifiedBy>
  <cp:revision>6</cp:revision>
  <dcterms:created xsi:type="dcterms:W3CDTF">2021-01-27T21:50:23Z</dcterms:created>
  <dcterms:modified xsi:type="dcterms:W3CDTF">2021-07-31T08:41:15Z</dcterms:modified>
</cp:coreProperties>
</file>